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1" r:id="rId1"/>
    <p:sldMasterId id="2147483657" r:id="rId2"/>
    <p:sldMasterId id="2147483833" r:id="rId3"/>
  </p:sldMasterIdLst>
  <p:notesMasterIdLst>
    <p:notesMasterId r:id="rId23"/>
  </p:notesMasterIdLst>
  <p:handoutMasterIdLst>
    <p:handoutMasterId r:id="rId24"/>
  </p:handoutMasterIdLst>
  <p:sldIdLst>
    <p:sldId id="1199" r:id="rId4"/>
    <p:sldId id="1200" r:id="rId5"/>
    <p:sldId id="1201" r:id="rId6"/>
    <p:sldId id="1235" r:id="rId7"/>
    <p:sldId id="1205" r:id="rId8"/>
    <p:sldId id="1206" r:id="rId9"/>
    <p:sldId id="1228" r:id="rId10"/>
    <p:sldId id="1208" r:id="rId11"/>
    <p:sldId id="1227" r:id="rId12"/>
    <p:sldId id="1231" r:id="rId13"/>
    <p:sldId id="1212" r:id="rId14"/>
    <p:sldId id="1222" r:id="rId15"/>
    <p:sldId id="1224" r:id="rId16"/>
    <p:sldId id="1225" r:id="rId17"/>
    <p:sldId id="1226" r:id="rId18"/>
    <p:sldId id="1232" r:id="rId19"/>
    <p:sldId id="1233" r:id="rId20"/>
    <p:sldId id="1211" r:id="rId21"/>
    <p:sldId id="1229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Малышев" initials="АМ" lastIdx="8" clrIdx="0">
    <p:extLst>
      <p:ext uri="{19B8F6BF-5375-455C-9EA6-DF929625EA0E}">
        <p15:presenceInfo xmlns:p15="http://schemas.microsoft.com/office/powerpoint/2012/main" userId="8ae9c15f625b32bb" providerId="Windows Live"/>
      </p:ext>
    </p:extLst>
  </p:cmAuthor>
  <p:cmAuthor id="2" name="OCTS" initials="O" lastIdx="1" clrIdx="1">
    <p:extLst>
      <p:ext uri="{19B8F6BF-5375-455C-9EA6-DF929625EA0E}">
        <p15:presenceInfo xmlns:p15="http://schemas.microsoft.com/office/powerpoint/2012/main" userId="OCTS" providerId="None"/>
      </p:ext>
    </p:extLst>
  </p:cmAuthor>
  <p:cmAuthor id="3" name="Kostylev Andrey" initials="KA" lastIdx="1" clrIdx="2">
    <p:extLst>
      <p:ext uri="{19B8F6BF-5375-455C-9EA6-DF929625EA0E}">
        <p15:presenceInfo xmlns:p15="http://schemas.microsoft.com/office/powerpoint/2012/main" userId="146efb04217a1102" providerId="Windows Live"/>
      </p:ext>
    </p:extLst>
  </p:cmAuthor>
  <p:cmAuthor id="4" name="Elizaveta Kostyleva" initials="EK" lastIdx="1" clrIdx="3">
    <p:extLst>
      <p:ext uri="{19B8F6BF-5375-455C-9EA6-DF929625EA0E}">
        <p15:presenceInfo xmlns:p15="http://schemas.microsoft.com/office/powerpoint/2012/main" userId="S::ekostyleva@lifevantage.com::e5a115f0-bdb1-48b8-969c-0a472e870de3" providerId="AD"/>
      </p:ext>
    </p:extLst>
  </p:cmAuthor>
  <p:cmAuthor id="5" name="ОЦТС" initials="О" lastIdx="2" clrIdx="4">
    <p:extLst>
      <p:ext uri="{19B8F6BF-5375-455C-9EA6-DF929625EA0E}">
        <p15:presenceInfo xmlns:p15="http://schemas.microsoft.com/office/powerpoint/2012/main" userId="ОЦТС" providerId="None"/>
      </p:ext>
    </p:extLst>
  </p:cmAuthor>
  <p:cmAuthor id="6" name="Учетная запись Майкрософт" initials="УзМ" lastIdx="1" clrIdx="5">
    <p:extLst>
      <p:ext uri="{19B8F6BF-5375-455C-9EA6-DF929625EA0E}">
        <p15:presenceInfo xmlns:p15="http://schemas.microsoft.com/office/powerpoint/2012/main" userId="be8e55e66b0fff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BFBFBF"/>
    <a:srgbClr val="9D9D9D"/>
    <a:srgbClr val="FEFEF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6" autoAdjust="0"/>
    <p:restoredTop sz="96404" autoAdjust="0"/>
  </p:normalViewPr>
  <p:slideViewPr>
    <p:cSldViewPr snapToGrid="0" snapToObjects="1">
      <p:cViewPr varScale="1">
        <p:scale>
          <a:sx n="112" d="100"/>
          <a:sy n="112" d="100"/>
        </p:scale>
        <p:origin x="300" y="96"/>
      </p:cViewPr>
      <p:guideLst/>
    </p:cSldViewPr>
  </p:slideViewPr>
  <p:outlineViewPr>
    <p:cViewPr>
      <p:scale>
        <a:sx n="33" d="100"/>
        <a:sy n="33" d="100"/>
      </p:scale>
      <p:origin x="0" y="-2904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-7146"/>
    </p:cViewPr>
  </p:sorterViewPr>
  <p:notesViewPr>
    <p:cSldViewPr snapToGrid="0" snapToObject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C72E76-9703-428E-B57F-E921FAD9188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425E568D-ED28-44BD-85BB-3B32426EC7F7}">
      <dgm:prSet phldrT="[Текст]" custT="1"/>
      <dgm:spPr>
        <a:solidFill>
          <a:schemeClr val="accent1">
            <a:lumMod val="5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2000" dirty="0"/>
            <a:t>Главная</a:t>
          </a:r>
        </a:p>
      </dgm:t>
    </dgm:pt>
    <dgm:pt modelId="{67319448-4CE0-46AE-9CB6-47B8A3650BB5}" type="parTrans" cxnId="{63EEC3E9-D3D2-42A6-8C6B-6C33101601CF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FCC824C7-56E4-40CA-BDBD-438664801E0E}" type="sibTrans" cxnId="{63EEC3E9-D3D2-42A6-8C6B-6C33101601CF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E21DD6BF-14E5-4A6E-A9D8-3CB106511CFB}" type="asst">
      <dgm:prSet phldrT="[Текст]" custT="1"/>
      <dgm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2000" dirty="0" smtClean="0">
              <a:solidFill>
                <a:schemeClr val="bg2"/>
              </a:solidFill>
            </a:rPr>
            <a:t>Выставки</a:t>
          </a:r>
          <a:endParaRPr lang="ru-RU" sz="2000" dirty="0">
            <a:solidFill>
              <a:schemeClr val="bg2"/>
            </a:solidFill>
          </a:endParaRPr>
        </a:p>
      </dgm:t>
    </dgm:pt>
    <dgm:pt modelId="{46E90FB2-F691-4123-A05A-54FD50E3646E}" type="parTrans" cxnId="{BAB25549-4B75-481C-BAC8-2910BD7F6675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5BDAC737-1245-434B-B478-552639A662E1}" type="sibTrans" cxnId="{BAB25549-4B75-481C-BAC8-2910BD7F6675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3A1BC57D-A830-4B4D-AC2F-81AC3929C5F3}" type="asst">
      <dgm:prSet custT="1"/>
      <dgm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2000" smtClean="0">
              <a:solidFill>
                <a:schemeClr val="bg2"/>
              </a:solidFill>
            </a:rPr>
            <a:t>Художники</a:t>
          </a:r>
          <a:endParaRPr lang="ru-RU" sz="2000" dirty="0">
            <a:solidFill>
              <a:schemeClr val="bg2"/>
            </a:solidFill>
          </a:endParaRPr>
        </a:p>
      </dgm:t>
    </dgm:pt>
    <dgm:pt modelId="{1D6872D0-F43E-47A1-883C-D2B25AB3415C}" type="parTrans" cxnId="{899B8A78-9FDC-45F4-B437-E21F0E3472CB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7E8C39E6-C187-456C-8440-639EB413FF5A}" type="sibTrans" cxnId="{899B8A78-9FDC-45F4-B437-E21F0E3472CB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D64FE948-33E6-46D6-9753-344A627210C9}" type="asst">
      <dgm:prSet custT="1"/>
      <dgm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2000" smtClean="0">
              <a:solidFill>
                <a:schemeClr val="bg2"/>
              </a:solidFill>
            </a:rPr>
            <a:t>Профиль</a:t>
          </a:r>
          <a:endParaRPr lang="ru-RU" sz="2000" dirty="0">
            <a:solidFill>
              <a:schemeClr val="bg2"/>
            </a:solidFill>
          </a:endParaRPr>
        </a:p>
      </dgm:t>
    </dgm:pt>
    <dgm:pt modelId="{42AC455E-10F1-4A57-ABAA-281EC4442B33}" type="parTrans" cxnId="{67AF26C2-CFE1-4BAD-8064-2CE3AA95A877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88302661-15AD-4056-99ED-133505953894}" type="sibTrans" cxnId="{67AF26C2-CFE1-4BAD-8064-2CE3AA95A877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CA0351A7-82F1-4C00-AC13-525CFAEE1FFD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1400" dirty="0">
              <a:solidFill>
                <a:schemeClr val="tx2"/>
              </a:solidFill>
            </a:rPr>
            <a:t>Выставка 1</a:t>
          </a:r>
        </a:p>
      </dgm:t>
    </dgm:pt>
    <dgm:pt modelId="{E2F1F67C-4DF6-4ADD-9C87-6B997F8041F4}" type="parTrans" cxnId="{52704226-2DE6-4C04-8F1B-861F181B68B3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9C6A6367-CAC0-41A7-9395-D66448272985}" type="sibTrans" cxnId="{52704226-2DE6-4C04-8F1B-861F181B68B3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6328D717-DF87-43CC-B80C-D586CE962353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1400" dirty="0">
              <a:solidFill>
                <a:schemeClr val="tx2"/>
              </a:solidFill>
            </a:rPr>
            <a:t>...</a:t>
          </a:r>
        </a:p>
      </dgm:t>
    </dgm:pt>
    <dgm:pt modelId="{095CD2FA-8555-4D49-B47D-9B5A0C130652}" type="parTrans" cxnId="{6B3DDDAD-A50C-47A7-9292-05FC11055504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30F5E7C6-7D0C-4A28-8E27-2B3D1638733A}" type="sibTrans" cxnId="{6B3DDDAD-A50C-47A7-9292-05FC11055504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5AD47374-C7F6-4887-8348-D0B71BF52496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1400">
              <a:solidFill>
                <a:schemeClr val="tx2"/>
              </a:solidFill>
            </a:rPr>
            <a:t>Выставка </a:t>
          </a:r>
          <a:r>
            <a:rPr lang="en-US" sz="1400">
              <a:solidFill>
                <a:schemeClr val="tx2"/>
              </a:solidFill>
            </a:rPr>
            <a:t>N</a:t>
          </a:r>
          <a:endParaRPr lang="ru-RU" sz="1400">
            <a:solidFill>
              <a:schemeClr val="tx2"/>
            </a:solidFill>
          </a:endParaRPr>
        </a:p>
      </dgm:t>
    </dgm:pt>
    <dgm:pt modelId="{186014CC-8F5A-4C97-A585-67323BC91CB9}" type="parTrans" cxnId="{8B27442F-112F-4EB9-B182-8B5E584CE1A4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A59B5FAB-B335-4D57-B9C3-87C198BF05D0}" type="sibTrans" cxnId="{8B27442F-112F-4EB9-B182-8B5E584CE1A4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3977A2D4-FDF9-40F7-B7AB-FCEF4B1E9C80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1400" dirty="0">
              <a:solidFill>
                <a:schemeClr val="tx2"/>
              </a:solidFill>
            </a:rPr>
            <a:t>Профиль художника 1</a:t>
          </a:r>
        </a:p>
      </dgm:t>
    </dgm:pt>
    <dgm:pt modelId="{085FCF3B-1BB7-445A-9C32-0A4995F36786}" type="parTrans" cxnId="{F3387D63-C543-4297-818E-5574D9F37C57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F8EA285D-D832-469D-B13E-EBF1C4E7055A}" type="sibTrans" cxnId="{F3387D63-C543-4297-818E-5574D9F37C57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94827256-E77C-4AD7-A8FA-A0B1463CCFEC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1400">
              <a:solidFill>
                <a:schemeClr val="tx2"/>
              </a:solidFill>
            </a:rPr>
            <a:t>...</a:t>
          </a:r>
        </a:p>
      </dgm:t>
    </dgm:pt>
    <dgm:pt modelId="{D0DA98F5-7863-4736-A2B2-467327A5DA6C}" type="parTrans" cxnId="{8489F986-DC37-4192-97A8-DC1885226872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F7B0FD90-30A6-4237-A7AB-8E136A3A75C9}" type="sibTrans" cxnId="{8489F986-DC37-4192-97A8-DC1885226872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00838A33-38F3-4983-B10A-BFC5092896EE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1400" dirty="0">
              <a:solidFill>
                <a:schemeClr val="tx2"/>
              </a:solidFill>
            </a:rPr>
            <a:t>Профиль художника </a:t>
          </a:r>
          <a:r>
            <a:rPr lang="en-US" sz="1400" dirty="0">
              <a:solidFill>
                <a:schemeClr val="tx2"/>
              </a:solidFill>
            </a:rPr>
            <a:t>N</a:t>
          </a:r>
          <a:endParaRPr lang="ru-RU" sz="1400" dirty="0">
            <a:solidFill>
              <a:schemeClr val="tx2"/>
            </a:solidFill>
          </a:endParaRPr>
        </a:p>
      </dgm:t>
    </dgm:pt>
    <dgm:pt modelId="{FD1A5294-6619-464A-83C9-C6DDF68A8D56}" type="parTrans" cxnId="{009B987F-B173-4FFC-A656-B0572D038A7E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03E3C6A4-5442-420A-891A-B21494190D77}" type="sibTrans" cxnId="{009B987F-B173-4FFC-A656-B0572D038A7E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4B665DE5-CEEB-4E10-A4CF-CF4CFC17A064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1400" dirty="0">
              <a:solidFill>
                <a:schemeClr val="tx2"/>
              </a:solidFill>
            </a:rPr>
            <a:t>Рисунок 1</a:t>
          </a:r>
        </a:p>
      </dgm:t>
    </dgm:pt>
    <dgm:pt modelId="{C4B2D3E0-A0BC-4B17-AA1B-A086D154F19E}" type="parTrans" cxnId="{06D48820-2244-4440-B1EC-0CCCC597E19D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28336D7D-FB29-45C3-A62A-CD93DD33FF40}" type="sibTrans" cxnId="{06D48820-2244-4440-B1EC-0CCCC597E19D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0978ACE2-FD30-4C0D-8071-2D72213623C0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1400">
              <a:solidFill>
                <a:schemeClr val="tx2"/>
              </a:solidFill>
            </a:rPr>
            <a:t>...</a:t>
          </a:r>
        </a:p>
      </dgm:t>
    </dgm:pt>
    <dgm:pt modelId="{35C8B79F-2AAF-430F-92E2-A0E255A87E22}" type="parTrans" cxnId="{EC203CD4-898C-41B4-8A8E-5590285C9CCA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98D2A9A7-D736-47BE-830C-B5C6FD2BCFC9}" type="sibTrans" cxnId="{EC203CD4-898C-41B4-8A8E-5590285C9CCA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D7E4E39D-5C4C-4E9B-B213-44AB5DB03D9C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1400" dirty="0">
              <a:solidFill>
                <a:schemeClr val="tx2"/>
              </a:solidFill>
            </a:rPr>
            <a:t>Рисунок </a:t>
          </a:r>
          <a:r>
            <a:rPr lang="en-US" sz="1400" dirty="0">
              <a:solidFill>
                <a:schemeClr val="tx2"/>
              </a:solidFill>
            </a:rPr>
            <a:t>N</a:t>
          </a:r>
          <a:endParaRPr lang="ru-RU" sz="1400" dirty="0">
            <a:solidFill>
              <a:schemeClr val="tx2"/>
            </a:solidFill>
          </a:endParaRPr>
        </a:p>
      </dgm:t>
    </dgm:pt>
    <dgm:pt modelId="{AB767CDF-B996-4603-86C7-049A14D8B5D2}" type="parTrans" cxnId="{6122E452-B052-4865-91D5-790C41CAA33E}">
      <dgm:prSet custT="1"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BDBA281B-DA91-4878-A5B1-0DB73D17A155}" type="sibTrans" cxnId="{6122E452-B052-4865-91D5-790C41CAA33E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2DEA89B2-D7C5-4412-9619-EB5077BCB8AA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en-US" sz="1400" dirty="0">
              <a:solidFill>
                <a:schemeClr val="tx2"/>
              </a:solidFill>
            </a:rPr>
            <a:t>...</a:t>
          </a:r>
          <a:endParaRPr lang="ru-RU" sz="1400" dirty="0">
            <a:solidFill>
              <a:schemeClr val="tx2"/>
            </a:solidFill>
          </a:endParaRPr>
        </a:p>
      </dgm:t>
    </dgm:pt>
    <dgm:pt modelId="{032373D2-07B9-4E4C-9810-211E8E692E21}" type="parTrans" cxnId="{A12FE10C-6007-4886-8E03-273C0E2D443A}">
      <dgm:prSet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6F4FBB98-2527-47E6-8A8F-D918675C869B}" type="sibTrans" cxnId="{A12FE10C-6007-4886-8E03-273C0E2D443A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2AC8605E-3E36-41A0-8790-35852935B685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ru-RU" sz="1400" dirty="0">
              <a:solidFill>
                <a:schemeClr val="tx2"/>
              </a:solidFill>
            </a:rPr>
            <a:t>...</a:t>
          </a:r>
        </a:p>
      </dgm:t>
    </dgm:pt>
    <dgm:pt modelId="{D0B35205-6CAE-45B6-A83B-E3DA466A04FB}" type="parTrans" cxnId="{14AD0028-EB03-4560-91E7-1C4B6AD43C03}">
      <dgm:prSet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E9A9CDC9-BC78-4F6A-8A51-4B6FCE4F14CA}" type="sibTrans" cxnId="{14AD0028-EB03-4560-91E7-1C4B6AD43C03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2B658969-7219-4A62-8004-BB85D9AE221C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US" sz="1400" dirty="0">
              <a:solidFill>
                <a:schemeClr val="tx2"/>
              </a:solidFill>
            </a:rPr>
            <a:t>...</a:t>
          </a:r>
          <a:endParaRPr lang="ru-RU" sz="1400" dirty="0">
            <a:solidFill>
              <a:schemeClr val="tx2"/>
            </a:solidFill>
          </a:endParaRPr>
        </a:p>
      </dgm:t>
    </dgm:pt>
    <dgm:pt modelId="{BB25B497-ACCE-4D9A-87D2-9F5151E593E7}" type="parTrans" cxnId="{66F330A7-01B7-49F4-B9B1-1A2675064F7D}">
      <dgm:prSet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3E2580A1-97C9-4B4B-A211-5F6BFCFA3A54}" type="sibTrans" cxnId="{66F330A7-01B7-49F4-B9B1-1A2675064F7D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83A6F96E-C1F5-4251-9D54-029AC49893D8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r>
            <a:rPr lang="ru-RU" sz="1400" dirty="0">
              <a:solidFill>
                <a:schemeClr val="tx2"/>
              </a:solidFill>
            </a:rPr>
            <a:t>Рисунок 1</a:t>
          </a:r>
        </a:p>
      </dgm:t>
    </dgm:pt>
    <dgm:pt modelId="{DAC68F41-1CDA-4CD4-8954-0B9EB0DF8217}" type="parTrans" cxnId="{524F0A52-70BE-4AA4-A406-178B38258697}">
      <dgm:prSet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392CE7A5-52F8-4CDB-90B5-E560E047936B}" type="sibTrans" cxnId="{524F0A52-70BE-4AA4-A406-178B38258697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F4AD3A49-7ECD-42AB-ABB7-BB1E405BF3FC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ru-RU" sz="1400" dirty="0">
              <a:solidFill>
                <a:schemeClr val="tx2"/>
              </a:solidFill>
            </a:rPr>
            <a:t>...</a:t>
          </a:r>
        </a:p>
      </dgm:t>
    </dgm:pt>
    <dgm:pt modelId="{392A03C7-FB13-46CE-8CD4-8F88BDCF1CA7}" type="parTrans" cxnId="{B3D0A027-32AD-4253-85D4-B93F9CC2DFCE}">
      <dgm:prSet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6D179A47-E7D7-4B74-AD40-4D87E626F5E5}" type="sibTrans" cxnId="{B3D0A027-32AD-4253-85D4-B93F9CC2DFCE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E184775B-C2A0-4DB4-9CCF-89DF60EE1BFB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ru-RU" sz="1400">
              <a:solidFill>
                <a:schemeClr val="tx2"/>
              </a:solidFill>
            </a:rPr>
            <a:t>Рисунок </a:t>
          </a:r>
          <a:r>
            <a:rPr lang="en-US" sz="1400">
              <a:solidFill>
                <a:schemeClr val="tx2"/>
              </a:solidFill>
            </a:rPr>
            <a:t>N</a:t>
          </a:r>
          <a:endParaRPr lang="ru-RU" sz="1400">
            <a:solidFill>
              <a:schemeClr val="tx2"/>
            </a:solidFill>
          </a:endParaRPr>
        </a:p>
      </dgm:t>
    </dgm:pt>
    <dgm:pt modelId="{C26C17A0-4702-4CCE-BD6A-328A840BDFE5}" type="parTrans" cxnId="{4FBBFEC0-ED41-4701-9E04-3CCE9B8141DD}">
      <dgm:prSet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0130E12A-1644-4C45-B282-CEC7CC6A0AF5}" type="sibTrans" cxnId="{4FBBFEC0-ED41-4701-9E04-3CCE9B8141DD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4A2027BD-C2E8-44EE-B84A-C564F89365CF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ru-RU" sz="1400" dirty="0">
              <a:solidFill>
                <a:schemeClr val="tx2"/>
              </a:solidFill>
            </a:rPr>
            <a:t>Редактирование профиля</a:t>
          </a:r>
        </a:p>
      </dgm:t>
    </dgm:pt>
    <dgm:pt modelId="{DAC0AAF4-1748-49DB-ADE0-008CD4C877B7}" type="parTrans" cxnId="{BCF808F1-24BD-4F20-AE5C-A3F3BA58120E}">
      <dgm:prSet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D695A39F-402C-464A-83E9-7D049F8D09B3}" type="sibTrans" cxnId="{BCF808F1-24BD-4F20-AE5C-A3F3BA58120E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C983F40E-9C0D-40D4-AC33-25589B024A42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ru-RU" sz="1400" dirty="0">
              <a:solidFill>
                <a:schemeClr val="tx2"/>
              </a:solidFill>
            </a:rPr>
            <a:t>Заявка на участие в выставке</a:t>
          </a:r>
        </a:p>
      </dgm:t>
    </dgm:pt>
    <dgm:pt modelId="{89F824D5-6EB4-4BEF-B0E8-C1953B407B5C}" type="parTrans" cxnId="{46F80D90-FC8B-45B6-AE1F-9DDF5B606669}">
      <dgm:prSet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E0A0F7D6-92F7-48FD-B12C-04C35B084B03}" type="sibTrans" cxnId="{46F80D90-FC8B-45B6-AE1F-9DDF5B606669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8BF7B3D6-BAE9-4CA0-82F8-155206BA0530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ru-RU" sz="1400">
              <a:solidFill>
                <a:schemeClr val="tx2"/>
              </a:solidFill>
            </a:rPr>
            <a:t>Выложить работу</a:t>
          </a:r>
        </a:p>
      </dgm:t>
    </dgm:pt>
    <dgm:pt modelId="{D9B4BAD7-E7E7-4255-B484-4746E6A7D900}" type="parTrans" cxnId="{D3AA011D-794B-4612-BEF5-CE37052770F7}">
      <dgm:prSet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B3FC6982-2E57-4498-853C-DDFFE496EB9C}" type="sibTrans" cxnId="{D3AA011D-794B-4612-BEF5-CE37052770F7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ru-RU" sz="1400"/>
        </a:p>
      </dgm:t>
    </dgm:pt>
    <dgm:pt modelId="{648912B6-9BFD-40D1-A870-D1040C6085B3}" type="pres">
      <dgm:prSet presAssocID="{FAC72E76-9703-428E-B57F-E921FAD9188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1B2BE68-A368-4A3B-80CD-26A78818F714}" type="pres">
      <dgm:prSet presAssocID="{425E568D-ED28-44BD-85BB-3B32426EC7F7}" presName="root1" presStyleCnt="0"/>
      <dgm:spPr/>
      <dgm:t>
        <a:bodyPr/>
        <a:lstStyle/>
        <a:p>
          <a:endParaRPr lang="ru-RU"/>
        </a:p>
      </dgm:t>
    </dgm:pt>
    <dgm:pt modelId="{5EABA0D6-1C4D-47CA-8340-FACDE9D940AE}" type="pres">
      <dgm:prSet presAssocID="{425E568D-ED28-44BD-85BB-3B32426EC7F7}" presName="LevelOneTextNode" presStyleLbl="node0" presStyleIdx="0" presStyleCnt="1" custAng="5400000" custScaleX="649869" custScaleY="187876" custLinFactX="-305859" custLinFactNeighborX="-400000" custLinFactNeighborY="1311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919F643-D993-4423-B621-D35E8380009A}" type="pres">
      <dgm:prSet presAssocID="{425E568D-ED28-44BD-85BB-3B32426EC7F7}" presName="level2hierChild" presStyleCnt="0"/>
      <dgm:spPr/>
      <dgm:t>
        <a:bodyPr/>
        <a:lstStyle/>
        <a:p>
          <a:endParaRPr lang="ru-RU"/>
        </a:p>
      </dgm:t>
    </dgm:pt>
    <dgm:pt modelId="{7548E32D-5FA8-46A6-AD22-90C962CC3D4E}" type="pres">
      <dgm:prSet presAssocID="{46E90FB2-F691-4123-A05A-54FD50E3646E}" presName="conn2-1" presStyleLbl="parChTrans1D2" presStyleIdx="0" presStyleCnt="3"/>
      <dgm:spPr/>
      <dgm:t>
        <a:bodyPr/>
        <a:lstStyle/>
        <a:p>
          <a:endParaRPr lang="ru-RU"/>
        </a:p>
      </dgm:t>
    </dgm:pt>
    <dgm:pt modelId="{DEE43EA3-FF0D-4D2C-BB70-6D06A6A8A049}" type="pres">
      <dgm:prSet presAssocID="{46E90FB2-F691-4123-A05A-54FD50E3646E}" presName="connTx" presStyleLbl="parChTrans1D2" presStyleIdx="0" presStyleCnt="3"/>
      <dgm:spPr/>
      <dgm:t>
        <a:bodyPr/>
        <a:lstStyle/>
        <a:p>
          <a:endParaRPr lang="ru-RU"/>
        </a:p>
      </dgm:t>
    </dgm:pt>
    <dgm:pt modelId="{2D73F012-3EF7-4B49-BC46-B261F47308BD}" type="pres">
      <dgm:prSet presAssocID="{E21DD6BF-14E5-4A6E-A9D8-3CB106511CFB}" presName="root2" presStyleCnt="0"/>
      <dgm:spPr/>
      <dgm:t>
        <a:bodyPr/>
        <a:lstStyle/>
        <a:p>
          <a:endParaRPr lang="ru-RU"/>
        </a:p>
      </dgm:t>
    </dgm:pt>
    <dgm:pt modelId="{37AA6A87-0CAB-4653-9A42-68436D9E1EF2}" type="pres">
      <dgm:prSet presAssocID="{E21DD6BF-14E5-4A6E-A9D8-3CB106511CFB}" presName="LevelTwoTextNode" presStyleLbl="asst1" presStyleIdx="0" presStyleCnt="3" custScaleX="530956" custScaleY="398701" custLinFactNeighborX="-64168" custLinFactNeighborY="-1803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927CE7D-E130-49E0-BD99-305E4A6CE8CD}" type="pres">
      <dgm:prSet presAssocID="{E21DD6BF-14E5-4A6E-A9D8-3CB106511CFB}" presName="level3hierChild" presStyleCnt="0"/>
      <dgm:spPr/>
      <dgm:t>
        <a:bodyPr/>
        <a:lstStyle/>
        <a:p>
          <a:endParaRPr lang="ru-RU"/>
        </a:p>
      </dgm:t>
    </dgm:pt>
    <dgm:pt modelId="{95C59586-9D2D-492F-92C9-63EC86A3AD67}" type="pres">
      <dgm:prSet presAssocID="{E2F1F67C-4DF6-4ADD-9C87-6B997F8041F4}" presName="conn2-1" presStyleLbl="parChTrans1D3" presStyleIdx="0" presStyleCnt="9"/>
      <dgm:spPr/>
      <dgm:t>
        <a:bodyPr/>
        <a:lstStyle/>
        <a:p>
          <a:endParaRPr lang="ru-RU"/>
        </a:p>
      </dgm:t>
    </dgm:pt>
    <dgm:pt modelId="{BA06C5FA-FF5F-4DCD-AD9E-1F1D942290FD}" type="pres">
      <dgm:prSet presAssocID="{E2F1F67C-4DF6-4ADD-9C87-6B997F8041F4}" presName="connTx" presStyleLbl="parChTrans1D3" presStyleIdx="0" presStyleCnt="9"/>
      <dgm:spPr/>
      <dgm:t>
        <a:bodyPr/>
        <a:lstStyle/>
        <a:p>
          <a:endParaRPr lang="ru-RU"/>
        </a:p>
      </dgm:t>
    </dgm:pt>
    <dgm:pt modelId="{80810FBB-8845-4A20-820F-1C93F6E83B29}" type="pres">
      <dgm:prSet presAssocID="{CA0351A7-82F1-4C00-AC13-525CFAEE1FFD}" presName="root2" presStyleCnt="0"/>
      <dgm:spPr/>
      <dgm:t>
        <a:bodyPr/>
        <a:lstStyle/>
        <a:p>
          <a:endParaRPr lang="ru-RU"/>
        </a:p>
      </dgm:t>
    </dgm:pt>
    <dgm:pt modelId="{AD620B2C-5CA3-4702-84A4-573333274399}" type="pres">
      <dgm:prSet presAssocID="{CA0351A7-82F1-4C00-AC13-525CFAEE1FFD}" presName="LevelTwoTextNode" presStyleLbl="node3" presStyleIdx="0" presStyleCnt="9" custScaleX="670030" custScaleY="291175" custLinFactNeighborX="74766" custLinFactNeighborY="-263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F559CF0-487D-471A-8FFC-CF2AD2C2EC39}" type="pres">
      <dgm:prSet presAssocID="{CA0351A7-82F1-4C00-AC13-525CFAEE1FFD}" presName="level3hierChild" presStyleCnt="0"/>
      <dgm:spPr/>
      <dgm:t>
        <a:bodyPr/>
        <a:lstStyle/>
        <a:p>
          <a:endParaRPr lang="ru-RU"/>
        </a:p>
      </dgm:t>
    </dgm:pt>
    <dgm:pt modelId="{3D038FEA-30EE-4FE7-B63D-D7D14CF9EE4B}" type="pres">
      <dgm:prSet presAssocID="{095CD2FA-8555-4D49-B47D-9B5A0C130652}" presName="conn2-1" presStyleLbl="parChTrans1D3" presStyleIdx="1" presStyleCnt="9"/>
      <dgm:spPr/>
      <dgm:t>
        <a:bodyPr/>
        <a:lstStyle/>
        <a:p>
          <a:endParaRPr lang="ru-RU"/>
        </a:p>
      </dgm:t>
    </dgm:pt>
    <dgm:pt modelId="{2F997F2F-8BAB-41EE-84A5-B9D29343FA29}" type="pres">
      <dgm:prSet presAssocID="{095CD2FA-8555-4D49-B47D-9B5A0C130652}" presName="connTx" presStyleLbl="parChTrans1D3" presStyleIdx="1" presStyleCnt="9"/>
      <dgm:spPr/>
      <dgm:t>
        <a:bodyPr/>
        <a:lstStyle/>
        <a:p>
          <a:endParaRPr lang="ru-RU"/>
        </a:p>
      </dgm:t>
    </dgm:pt>
    <dgm:pt modelId="{C0698810-A329-4056-8489-2BB810EC0024}" type="pres">
      <dgm:prSet presAssocID="{6328D717-DF87-43CC-B80C-D586CE962353}" presName="root2" presStyleCnt="0"/>
      <dgm:spPr/>
      <dgm:t>
        <a:bodyPr/>
        <a:lstStyle/>
        <a:p>
          <a:endParaRPr lang="ru-RU"/>
        </a:p>
      </dgm:t>
    </dgm:pt>
    <dgm:pt modelId="{2553C9CA-AB26-48D0-8A7E-2BDDDB3F873E}" type="pres">
      <dgm:prSet presAssocID="{6328D717-DF87-43CC-B80C-D586CE962353}" presName="LevelTwoTextNode" presStyleLbl="node3" presStyleIdx="1" presStyleCnt="9" custScaleX="670030" custScaleY="291175" custLinFactNeighborX="74766" custLinFactNeighborY="-803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24E867A-8902-4A74-A0D5-C825EB534AA0}" type="pres">
      <dgm:prSet presAssocID="{6328D717-DF87-43CC-B80C-D586CE962353}" presName="level3hierChild" presStyleCnt="0"/>
      <dgm:spPr/>
      <dgm:t>
        <a:bodyPr/>
        <a:lstStyle/>
        <a:p>
          <a:endParaRPr lang="ru-RU"/>
        </a:p>
      </dgm:t>
    </dgm:pt>
    <dgm:pt modelId="{3A8BFED2-1F07-4306-8F88-418365A7B168}" type="pres">
      <dgm:prSet presAssocID="{186014CC-8F5A-4C97-A585-67323BC91CB9}" presName="conn2-1" presStyleLbl="parChTrans1D3" presStyleIdx="2" presStyleCnt="9"/>
      <dgm:spPr/>
      <dgm:t>
        <a:bodyPr/>
        <a:lstStyle/>
        <a:p>
          <a:endParaRPr lang="ru-RU"/>
        </a:p>
      </dgm:t>
    </dgm:pt>
    <dgm:pt modelId="{6035D74D-D684-4561-8DBB-618A5F2D975E}" type="pres">
      <dgm:prSet presAssocID="{186014CC-8F5A-4C97-A585-67323BC91CB9}" presName="connTx" presStyleLbl="parChTrans1D3" presStyleIdx="2" presStyleCnt="9"/>
      <dgm:spPr/>
      <dgm:t>
        <a:bodyPr/>
        <a:lstStyle/>
        <a:p>
          <a:endParaRPr lang="ru-RU"/>
        </a:p>
      </dgm:t>
    </dgm:pt>
    <dgm:pt modelId="{0C22C2D7-DB8E-4BCA-A796-D2509B544136}" type="pres">
      <dgm:prSet presAssocID="{5AD47374-C7F6-4887-8348-D0B71BF52496}" presName="root2" presStyleCnt="0"/>
      <dgm:spPr/>
      <dgm:t>
        <a:bodyPr/>
        <a:lstStyle/>
        <a:p>
          <a:endParaRPr lang="ru-RU"/>
        </a:p>
      </dgm:t>
    </dgm:pt>
    <dgm:pt modelId="{784BE77D-100F-44D5-A2B9-DE21D1CBF398}" type="pres">
      <dgm:prSet presAssocID="{5AD47374-C7F6-4887-8348-D0B71BF52496}" presName="LevelTwoTextNode" presStyleLbl="node3" presStyleIdx="2" presStyleCnt="9" custScaleX="670030" custScaleY="291175" custLinFactNeighborX="7476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2BBD892-0B8B-4013-8688-385BBD03FB9B}" type="pres">
      <dgm:prSet presAssocID="{5AD47374-C7F6-4887-8348-D0B71BF52496}" presName="level3hierChild" presStyleCnt="0"/>
      <dgm:spPr/>
      <dgm:t>
        <a:bodyPr/>
        <a:lstStyle/>
        <a:p>
          <a:endParaRPr lang="ru-RU"/>
        </a:p>
      </dgm:t>
    </dgm:pt>
    <dgm:pt modelId="{0EF529B6-EEA1-4CCA-8644-607C9F62AAF4}" type="pres">
      <dgm:prSet presAssocID="{1D6872D0-F43E-47A1-883C-D2B25AB3415C}" presName="conn2-1" presStyleLbl="parChTrans1D2" presStyleIdx="1" presStyleCnt="3"/>
      <dgm:spPr/>
      <dgm:t>
        <a:bodyPr/>
        <a:lstStyle/>
        <a:p>
          <a:endParaRPr lang="ru-RU"/>
        </a:p>
      </dgm:t>
    </dgm:pt>
    <dgm:pt modelId="{F4C81861-F6B3-4EC0-B048-DCB3A0B57A11}" type="pres">
      <dgm:prSet presAssocID="{1D6872D0-F43E-47A1-883C-D2B25AB3415C}" presName="connTx" presStyleLbl="parChTrans1D2" presStyleIdx="1" presStyleCnt="3"/>
      <dgm:spPr/>
      <dgm:t>
        <a:bodyPr/>
        <a:lstStyle/>
        <a:p>
          <a:endParaRPr lang="ru-RU"/>
        </a:p>
      </dgm:t>
    </dgm:pt>
    <dgm:pt modelId="{1CD027BA-857D-4196-A979-401DC82624EC}" type="pres">
      <dgm:prSet presAssocID="{3A1BC57D-A830-4B4D-AC2F-81AC3929C5F3}" presName="root2" presStyleCnt="0"/>
      <dgm:spPr/>
      <dgm:t>
        <a:bodyPr/>
        <a:lstStyle/>
        <a:p>
          <a:endParaRPr lang="ru-RU"/>
        </a:p>
      </dgm:t>
    </dgm:pt>
    <dgm:pt modelId="{EB22917A-AD22-4EC2-8081-3F054BB9F940}" type="pres">
      <dgm:prSet presAssocID="{3A1BC57D-A830-4B4D-AC2F-81AC3929C5F3}" presName="LevelTwoTextNode" presStyleLbl="asst1" presStyleIdx="1" presStyleCnt="3" custScaleX="530956" custScaleY="403825" custLinFactNeighborX="-69126" custLinFactNeighborY="-6140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674F0D5-FFCC-411F-8534-9F0DBD7919D7}" type="pres">
      <dgm:prSet presAssocID="{3A1BC57D-A830-4B4D-AC2F-81AC3929C5F3}" presName="level3hierChild" presStyleCnt="0"/>
      <dgm:spPr/>
      <dgm:t>
        <a:bodyPr/>
        <a:lstStyle/>
        <a:p>
          <a:endParaRPr lang="ru-RU"/>
        </a:p>
      </dgm:t>
    </dgm:pt>
    <dgm:pt modelId="{7675FFC3-7401-4167-A8CB-01586122B094}" type="pres">
      <dgm:prSet presAssocID="{085FCF3B-1BB7-445A-9C32-0A4995F36786}" presName="conn2-1" presStyleLbl="parChTrans1D3" presStyleIdx="3" presStyleCnt="9"/>
      <dgm:spPr/>
      <dgm:t>
        <a:bodyPr/>
        <a:lstStyle/>
        <a:p>
          <a:endParaRPr lang="ru-RU"/>
        </a:p>
      </dgm:t>
    </dgm:pt>
    <dgm:pt modelId="{02AB499A-E72F-4B93-AB48-D8A02C780A23}" type="pres">
      <dgm:prSet presAssocID="{085FCF3B-1BB7-445A-9C32-0A4995F36786}" presName="connTx" presStyleLbl="parChTrans1D3" presStyleIdx="3" presStyleCnt="9"/>
      <dgm:spPr/>
      <dgm:t>
        <a:bodyPr/>
        <a:lstStyle/>
        <a:p>
          <a:endParaRPr lang="ru-RU"/>
        </a:p>
      </dgm:t>
    </dgm:pt>
    <dgm:pt modelId="{1202DF3E-6BAF-41C6-947E-F41250175923}" type="pres">
      <dgm:prSet presAssocID="{3977A2D4-FDF9-40F7-B7AB-FCEF4B1E9C80}" presName="root2" presStyleCnt="0"/>
      <dgm:spPr/>
      <dgm:t>
        <a:bodyPr/>
        <a:lstStyle/>
        <a:p>
          <a:endParaRPr lang="ru-RU"/>
        </a:p>
      </dgm:t>
    </dgm:pt>
    <dgm:pt modelId="{F5298E21-B2CF-401F-8565-9130AE5916D0}" type="pres">
      <dgm:prSet presAssocID="{3977A2D4-FDF9-40F7-B7AB-FCEF4B1E9C80}" presName="LevelTwoTextNode" presStyleLbl="node3" presStyleIdx="3" presStyleCnt="9" custScaleX="670030" custScaleY="291175" custLinFactY="-6825" custLinFactNeighborX="78361" custLinFactNeighborY="-10000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73FBC4D-A8D5-4A41-A6E9-E3C4FADFF303}" type="pres">
      <dgm:prSet presAssocID="{3977A2D4-FDF9-40F7-B7AB-FCEF4B1E9C80}" presName="level3hierChild" presStyleCnt="0"/>
      <dgm:spPr/>
      <dgm:t>
        <a:bodyPr/>
        <a:lstStyle/>
        <a:p>
          <a:endParaRPr lang="ru-RU"/>
        </a:p>
      </dgm:t>
    </dgm:pt>
    <dgm:pt modelId="{728AEBBA-8500-4BAD-9D83-B1F61F78CF45}" type="pres">
      <dgm:prSet presAssocID="{C4B2D3E0-A0BC-4B17-AA1B-A086D154F19E}" presName="conn2-1" presStyleLbl="parChTrans1D4" presStyleIdx="0" presStyleCnt="9"/>
      <dgm:spPr/>
      <dgm:t>
        <a:bodyPr/>
        <a:lstStyle/>
        <a:p>
          <a:endParaRPr lang="ru-RU"/>
        </a:p>
      </dgm:t>
    </dgm:pt>
    <dgm:pt modelId="{E5819D6B-1EBF-4647-A0EB-C525849DED25}" type="pres">
      <dgm:prSet presAssocID="{C4B2D3E0-A0BC-4B17-AA1B-A086D154F19E}" presName="connTx" presStyleLbl="parChTrans1D4" presStyleIdx="0" presStyleCnt="9"/>
      <dgm:spPr/>
      <dgm:t>
        <a:bodyPr/>
        <a:lstStyle/>
        <a:p>
          <a:endParaRPr lang="ru-RU"/>
        </a:p>
      </dgm:t>
    </dgm:pt>
    <dgm:pt modelId="{62A8F5EA-B4E4-49A8-8B62-3877BE1B1ABE}" type="pres">
      <dgm:prSet presAssocID="{4B665DE5-CEEB-4E10-A4CF-CF4CFC17A064}" presName="root2" presStyleCnt="0"/>
      <dgm:spPr/>
      <dgm:t>
        <a:bodyPr/>
        <a:lstStyle/>
        <a:p>
          <a:endParaRPr lang="ru-RU"/>
        </a:p>
      </dgm:t>
    </dgm:pt>
    <dgm:pt modelId="{82BFB7AD-9757-4695-A03E-E33C3D39E7E2}" type="pres">
      <dgm:prSet presAssocID="{4B665DE5-CEEB-4E10-A4CF-CF4CFC17A064}" presName="LevelTwoTextNode" presStyleLbl="node4" presStyleIdx="0" presStyleCnt="9" custAng="10800000" custFlipVert="1" custScaleX="600059" custScaleY="244862" custLinFactX="85025" custLinFactY="-9803" custLinFactNeighborX="100000" custLinFactNeighborY="-1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D5CE30E4-5840-4AF0-9889-D80DC301CF99}" type="pres">
      <dgm:prSet presAssocID="{4B665DE5-CEEB-4E10-A4CF-CF4CFC17A064}" presName="level3hierChild" presStyleCnt="0"/>
      <dgm:spPr/>
      <dgm:t>
        <a:bodyPr/>
        <a:lstStyle/>
        <a:p>
          <a:endParaRPr lang="ru-RU"/>
        </a:p>
      </dgm:t>
    </dgm:pt>
    <dgm:pt modelId="{ACE567C1-DA3A-4617-9682-9E31CDF38F9E}" type="pres">
      <dgm:prSet presAssocID="{35C8B79F-2AAF-430F-92E2-A0E255A87E22}" presName="conn2-1" presStyleLbl="parChTrans1D4" presStyleIdx="1" presStyleCnt="9"/>
      <dgm:spPr/>
      <dgm:t>
        <a:bodyPr/>
        <a:lstStyle/>
        <a:p>
          <a:endParaRPr lang="ru-RU"/>
        </a:p>
      </dgm:t>
    </dgm:pt>
    <dgm:pt modelId="{34FB4B03-84E8-4696-9667-6A3FCAA5C41D}" type="pres">
      <dgm:prSet presAssocID="{35C8B79F-2AAF-430F-92E2-A0E255A87E22}" presName="connTx" presStyleLbl="parChTrans1D4" presStyleIdx="1" presStyleCnt="9"/>
      <dgm:spPr/>
      <dgm:t>
        <a:bodyPr/>
        <a:lstStyle/>
        <a:p>
          <a:endParaRPr lang="ru-RU"/>
        </a:p>
      </dgm:t>
    </dgm:pt>
    <dgm:pt modelId="{CB0E7E8B-CEBE-4EF8-A917-1D98390E356E}" type="pres">
      <dgm:prSet presAssocID="{0978ACE2-FD30-4C0D-8071-2D72213623C0}" presName="root2" presStyleCnt="0"/>
      <dgm:spPr/>
      <dgm:t>
        <a:bodyPr/>
        <a:lstStyle/>
        <a:p>
          <a:endParaRPr lang="ru-RU"/>
        </a:p>
      </dgm:t>
    </dgm:pt>
    <dgm:pt modelId="{AB6925B4-B599-4151-AD2D-9E08C72AB209}" type="pres">
      <dgm:prSet presAssocID="{0978ACE2-FD30-4C0D-8071-2D72213623C0}" presName="LevelTwoTextNode" presStyleLbl="node4" presStyleIdx="1" presStyleCnt="9" custScaleX="600059" custScaleY="244862" custLinFactX="85025" custLinFactY="-1965" custLinFactNeighborX="100000" custLinFactNeighborY="-1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6AD4960E-0F12-428A-A205-121C23255BAF}" type="pres">
      <dgm:prSet presAssocID="{0978ACE2-FD30-4C0D-8071-2D72213623C0}" presName="level3hierChild" presStyleCnt="0"/>
      <dgm:spPr/>
      <dgm:t>
        <a:bodyPr/>
        <a:lstStyle/>
        <a:p>
          <a:endParaRPr lang="ru-RU"/>
        </a:p>
      </dgm:t>
    </dgm:pt>
    <dgm:pt modelId="{4103A779-6CD0-4464-985E-F254ABD5A4A2}" type="pres">
      <dgm:prSet presAssocID="{AB767CDF-B996-4603-86C7-049A14D8B5D2}" presName="conn2-1" presStyleLbl="parChTrans1D4" presStyleIdx="2" presStyleCnt="9"/>
      <dgm:spPr/>
      <dgm:t>
        <a:bodyPr/>
        <a:lstStyle/>
        <a:p>
          <a:endParaRPr lang="ru-RU"/>
        </a:p>
      </dgm:t>
    </dgm:pt>
    <dgm:pt modelId="{417F18C5-83A9-49AF-B220-7ABCCBC16D47}" type="pres">
      <dgm:prSet presAssocID="{AB767CDF-B996-4603-86C7-049A14D8B5D2}" presName="connTx" presStyleLbl="parChTrans1D4" presStyleIdx="2" presStyleCnt="9"/>
      <dgm:spPr/>
      <dgm:t>
        <a:bodyPr/>
        <a:lstStyle/>
        <a:p>
          <a:endParaRPr lang="ru-RU"/>
        </a:p>
      </dgm:t>
    </dgm:pt>
    <dgm:pt modelId="{856374F2-9711-4916-8240-BB6CC00DCE23}" type="pres">
      <dgm:prSet presAssocID="{D7E4E39D-5C4C-4E9B-B213-44AB5DB03D9C}" presName="root2" presStyleCnt="0"/>
      <dgm:spPr/>
      <dgm:t>
        <a:bodyPr/>
        <a:lstStyle/>
        <a:p>
          <a:endParaRPr lang="ru-RU"/>
        </a:p>
      </dgm:t>
    </dgm:pt>
    <dgm:pt modelId="{F41C5DB0-59B5-4F07-A725-F3FA4590A83E}" type="pres">
      <dgm:prSet presAssocID="{D7E4E39D-5C4C-4E9B-B213-44AB5DB03D9C}" presName="LevelTwoTextNode" presStyleLbl="node4" presStyleIdx="2" presStyleCnt="9" custScaleX="600059" custScaleY="244862" custLinFactX="85025" custLinFactY="-9803" custLinFactNeighborX="100000" custLinFactNeighborY="-1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BFA8965D-A536-4385-BDD6-3E258F244E5A}" type="pres">
      <dgm:prSet presAssocID="{D7E4E39D-5C4C-4E9B-B213-44AB5DB03D9C}" presName="level3hierChild" presStyleCnt="0"/>
      <dgm:spPr/>
      <dgm:t>
        <a:bodyPr/>
        <a:lstStyle/>
        <a:p>
          <a:endParaRPr lang="ru-RU"/>
        </a:p>
      </dgm:t>
    </dgm:pt>
    <dgm:pt modelId="{7F33DD9F-0AEF-4EEC-AA96-22CF219E8DBB}" type="pres">
      <dgm:prSet presAssocID="{D0DA98F5-7863-4736-A2B2-467327A5DA6C}" presName="conn2-1" presStyleLbl="parChTrans1D3" presStyleIdx="4" presStyleCnt="9"/>
      <dgm:spPr/>
      <dgm:t>
        <a:bodyPr/>
        <a:lstStyle/>
        <a:p>
          <a:endParaRPr lang="ru-RU"/>
        </a:p>
      </dgm:t>
    </dgm:pt>
    <dgm:pt modelId="{08534037-F26C-4FD4-BCF0-E4969C3551E6}" type="pres">
      <dgm:prSet presAssocID="{D0DA98F5-7863-4736-A2B2-467327A5DA6C}" presName="connTx" presStyleLbl="parChTrans1D3" presStyleIdx="4" presStyleCnt="9"/>
      <dgm:spPr/>
      <dgm:t>
        <a:bodyPr/>
        <a:lstStyle/>
        <a:p>
          <a:endParaRPr lang="ru-RU"/>
        </a:p>
      </dgm:t>
    </dgm:pt>
    <dgm:pt modelId="{AA6F01D7-E761-482D-93EB-3CE7A7C49CDC}" type="pres">
      <dgm:prSet presAssocID="{94827256-E77C-4AD7-A8FA-A0B1463CCFEC}" presName="root2" presStyleCnt="0"/>
      <dgm:spPr/>
      <dgm:t>
        <a:bodyPr/>
        <a:lstStyle/>
        <a:p>
          <a:endParaRPr lang="ru-RU"/>
        </a:p>
      </dgm:t>
    </dgm:pt>
    <dgm:pt modelId="{1BC25055-722C-46A1-922E-A7F0AACE1193}" type="pres">
      <dgm:prSet presAssocID="{94827256-E77C-4AD7-A8FA-A0B1463CCFEC}" presName="LevelTwoTextNode" presStyleLbl="node3" presStyleIdx="4" presStyleCnt="9" custScaleX="670030" custScaleY="291175" custLinFactNeighborX="73703" custLinFactNeighborY="-5667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13ECE1F-E2E7-40D7-BA1A-560CA58DE28A}" type="pres">
      <dgm:prSet presAssocID="{94827256-E77C-4AD7-A8FA-A0B1463CCFEC}" presName="level3hierChild" presStyleCnt="0"/>
      <dgm:spPr/>
      <dgm:t>
        <a:bodyPr/>
        <a:lstStyle/>
        <a:p>
          <a:endParaRPr lang="ru-RU"/>
        </a:p>
      </dgm:t>
    </dgm:pt>
    <dgm:pt modelId="{517E78BC-9F73-474B-B701-129AE20E8B1E}" type="pres">
      <dgm:prSet presAssocID="{032373D2-07B9-4E4C-9810-211E8E692E21}" presName="conn2-1" presStyleLbl="parChTrans1D4" presStyleIdx="3" presStyleCnt="9"/>
      <dgm:spPr/>
      <dgm:t>
        <a:bodyPr/>
        <a:lstStyle/>
        <a:p>
          <a:endParaRPr lang="ru-RU"/>
        </a:p>
      </dgm:t>
    </dgm:pt>
    <dgm:pt modelId="{FB912938-981C-489C-A118-0AF28775F416}" type="pres">
      <dgm:prSet presAssocID="{032373D2-07B9-4E4C-9810-211E8E692E21}" presName="connTx" presStyleLbl="parChTrans1D4" presStyleIdx="3" presStyleCnt="9"/>
      <dgm:spPr/>
      <dgm:t>
        <a:bodyPr/>
        <a:lstStyle/>
        <a:p>
          <a:endParaRPr lang="ru-RU"/>
        </a:p>
      </dgm:t>
    </dgm:pt>
    <dgm:pt modelId="{C26315EB-829C-407A-8652-5A743EFBBE6E}" type="pres">
      <dgm:prSet presAssocID="{2DEA89B2-D7C5-4412-9619-EB5077BCB8AA}" presName="root2" presStyleCnt="0"/>
      <dgm:spPr/>
      <dgm:t>
        <a:bodyPr/>
        <a:lstStyle/>
        <a:p>
          <a:endParaRPr lang="ru-RU"/>
        </a:p>
      </dgm:t>
    </dgm:pt>
    <dgm:pt modelId="{CA520CCF-107B-4DD6-9FA1-5AB59A4DFA1D}" type="pres">
      <dgm:prSet presAssocID="{2DEA89B2-D7C5-4412-9619-EB5077BCB8AA}" presName="LevelTwoTextNode" presStyleLbl="node4" presStyleIdx="3" presStyleCnt="9" custScaleX="600059" custScaleY="244862" custLinFactX="85025" custLinFactNeighborX="100000" custLinFactNeighborY="-6417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205BFB33-4B93-429B-A33A-AFBFBEA16751}" type="pres">
      <dgm:prSet presAssocID="{2DEA89B2-D7C5-4412-9619-EB5077BCB8AA}" presName="level3hierChild" presStyleCnt="0"/>
      <dgm:spPr/>
      <dgm:t>
        <a:bodyPr/>
        <a:lstStyle/>
        <a:p>
          <a:endParaRPr lang="ru-RU"/>
        </a:p>
      </dgm:t>
    </dgm:pt>
    <dgm:pt modelId="{560FC5FD-7B23-4E84-BE31-0926DB3F69F1}" type="pres">
      <dgm:prSet presAssocID="{D0B35205-6CAE-45B6-A83B-E3DA466A04FB}" presName="conn2-1" presStyleLbl="parChTrans1D4" presStyleIdx="4" presStyleCnt="9"/>
      <dgm:spPr/>
      <dgm:t>
        <a:bodyPr/>
        <a:lstStyle/>
        <a:p>
          <a:endParaRPr lang="ru-RU"/>
        </a:p>
      </dgm:t>
    </dgm:pt>
    <dgm:pt modelId="{57596630-B50E-4464-8A72-B3D173A0C04A}" type="pres">
      <dgm:prSet presAssocID="{D0B35205-6CAE-45B6-A83B-E3DA466A04FB}" presName="connTx" presStyleLbl="parChTrans1D4" presStyleIdx="4" presStyleCnt="9"/>
      <dgm:spPr/>
      <dgm:t>
        <a:bodyPr/>
        <a:lstStyle/>
        <a:p>
          <a:endParaRPr lang="ru-RU"/>
        </a:p>
      </dgm:t>
    </dgm:pt>
    <dgm:pt modelId="{4CF2A46C-12CB-4FE9-A965-C1DAE0AB86E1}" type="pres">
      <dgm:prSet presAssocID="{2AC8605E-3E36-41A0-8790-35852935B685}" presName="root2" presStyleCnt="0"/>
      <dgm:spPr/>
      <dgm:t>
        <a:bodyPr/>
        <a:lstStyle/>
        <a:p>
          <a:endParaRPr lang="ru-RU"/>
        </a:p>
      </dgm:t>
    </dgm:pt>
    <dgm:pt modelId="{68D6DFFE-6369-4162-BF37-5CB858945543}" type="pres">
      <dgm:prSet presAssocID="{2AC8605E-3E36-41A0-8790-35852935B685}" presName="LevelTwoTextNode" presStyleLbl="node4" presStyleIdx="4" presStyleCnt="9" custScaleX="600059" custScaleY="244862" custLinFactX="85025" custLinFactNeighborX="100000" custLinFactNeighborY="-6417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3CB1AFAA-D55C-40FB-B894-DB915EBD7E84}" type="pres">
      <dgm:prSet presAssocID="{2AC8605E-3E36-41A0-8790-35852935B685}" presName="level3hierChild" presStyleCnt="0"/>
      <dgm:spPr/>
      <dgm:t>
        <a:bodyPr/>
        <a:lstStyle/>
        <a:p>
          <a:endParaRPr lang="ru-RU"/>
        </a:p>
      </dgm:t>
    </dgm:pt>
    <dgm:pt modelId="{12818AF2-365B-4BEB-BB45-978364EF870F}" type="pres">
      <dgm:prSet presAssocID="{BB25B497-ACCE-4D9A-87D2-9F5151E593E7}" presName="conn2-1" presStyleLbl="parChTrans1D4" presStyleIdx="5" presStyleCnt="9"/>
      <dgm:spPr/>
      <dgm:t>
        <a:bodyPr/>
        <a:lstStyle/>
        <a:p>
          <a:endParaRPr lang="ru-RU"/>
        </a:p>
      </dgm:t>
    </dgm:pt>
    <dgm:pt modelId="{1ED11EEE-12AD-4C0B-A15B-85BBEFB64651}" type="pres">
      <dgm:prSet presAssocID="{BB25B497-ACCE-4D9A-87D2-9F5151E593E7}" presName="connTx" presStyleLbl="parChTrans1D4" presStyleIdx="5" presStyleCnt="9"/>
      <dgm:spPr/>
      <dgm:t>
        <a:bodyPr/>
        <a:lstStyle/>
        <a:p>
          <a:endParaRPr lang="ru-RU"/>
        </a:p>
      </dgm:t>
    </dgm:pt>
    <dgm:pt modelId="{183D08BA-B513-4A23-839C-49E3F6C1F326}" type="pres">
      <dgm:prSet presAssocID="{2B658969-7219-4A62-8004-BB85D9AE221C}" presName="root2" presStyleCnt="0"/>
      <dgm:spPr/>
      <dgm:t>
        <a:bodyPr/>
        <a:lstStyle/>
        <a:p>
          <a:endParaRPr lang="ru-RU"/>
        </a:p>
      </dgm:t>
    </dgm:pt>
    <dgm:pt modelId="{902EC628-B228-48DD-B0DA-837F9BCC609E}" type="pres">
      <dgm:prSet presAssocID="{2B658969-7219-4A62-8004-BB85D9AE221C}" presName="LevelTwoTextNode" presStyleLbl="node4" presStyleIdx="5" presStyleCnt="9" custScaleX="600059" custScaleY="244862" custLinFactX="85025" custLinFactNeighborX="100000" custLinFactNeighborY="-6417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404CC9D9-31B6-40DA-A300-4AE351B2B9A9}" type="pres">
      <dgm:prSet presAssocID="{2B658969-7219-4A62-8004-BB85D9AE221C}" presName="level3hierChild" presStyleCnt="0"/>
      <dgm:spPr/>
      <dgm:t>
        <a:bodyPr/>
        <a:lstStyle/>
        <a:p>
          <a:endParaRPr lang="ru-RU"/>
        </a:p>
      </dgm:t>
    </dgm:pt>
    <dgm:pt modelId="{333FEFE1-B8DB-46AB-9BE6-8FB9B881AD82}" type="pres">
      <dgm:prSet presAssocID="{FD1A5294-6619-464A-83C9-C6DDF68A8D56}" presName="conn2-1" presStyleLbl="parChTrans1D3" presStyleIdx="5" presStyleCnt="9"/>
      <dgm:spPr/>
      <dgm:t>
        <a:bodyPr/>
        <a:lstStyle/>
        <a:p>
          <a:endParaRPr lang="ru-RU"/>
        </a:p>
      </dgm:t>
    </dgm:pt>
    <dgm:pt modelId="{760FE24E-E546-4CD7-973E-FF114AE6129B}" type="pres">
      <dgm:prSet presAssocID="{FD1A5294-6619-464A-83C9-C6DDF68A8D56}" presName="connTx" presStyleLbl="parChTrans1D3" presStyleIdx="5" presStyleCnt="9"/>
      <dgm:spPr/>
      <dgm:t>
        <a:bodyPr/>
        <a:lstStyle/>
        <a:p>
          <a:endParaRPr lang="ru-RU"/>
        </a:p>
      </dgm:t>
    </dgm:pt>
    <dgm:pt modelId="{0049EA4B-057D-456C-893A-3F479135ABCF}" type="pres">
      <dgm:prSet presAssocID="{00838A33-38F3-4983-B10A-BFC5092896EE}" presName="root2" presStyleCnt="0"/>
      <dgm:spPr/>
      <dgm:t>
        <a:bodyPr/>
        <a:lstStyle/>
        <a:p>
          <a:endParaRPr lang="ru-RU"/>
        </a:p>
      </dgm:t>
    </dgm:pt>
    <dgm:pt modelId="{6D7CB7AC-5039-45B5-BC51-33BC15F3DB62}" type="pres">
      <dgm:prSet presAssocID="{00838A33-38F3-4983-B10A-BFC5092896EE}" presName="LevelTwoTextNode" presStyleLbl="node3" presStyleIdx="5" presStyleCnt="9" custScaleX="670030" custScaleY="291175" custLinFactNeighborX="78361" custLinFactNeighborY="-5701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DBDCD68-7ACF-4299-8337-68910B6486DB}" type="pres">
      <dgm:prSet presAssocID="{00838A33-38F3-4983-B10A-BFC5092896EE}" presName="level3hierChild" presStyleCnt="0"/>
      <dgm:spPr/>
      <dgm:t>
        <a:bodyPr/>
        <a:lstStyle/>
        <a:p>
          <a:endParaRPr lang="ru-RU"/>
        </a:p>
      </dgm:t>
    </dgm:pt>
    <dgm:pt modelId="{ED303077-1312-49EF-A541-0A5BCEDCD3CE}" type="pres">
      <dgm:prSet presAssocID="{DAC68F41-1CDA-4CD4-8954-0B9EB0DF8217}" presName="conn2-1" presStyleLbl="parChTrans1D4" presStyleIdx="6" presStyleCnt="9"/>
      <dgm:spPr/>
      <dgm:t>
        <a:bodyPr/>
        <a:lstStyle/>
        <a:p>
          <a:endParaRPr lang="ru-RU"/>
        </a:p>
      </dgm:t>
    </dgm:pt>
    <dgm:pt modelId="{36BECAD6-7F61-46E3-874A-C19A65CCD203}" type="pres">
      <dgm:prSet presAssocID="{DAC68F41-1CDA-4CD4-8954-0B9EB0DF8217}" presName="connTx" presStyleLbl="parChTrans1D4" presStyleIdx="6" presStyleCnt="9"/>
      <dgm:spPr/>
      <dgm:t>
        <a:bodyPr/>
        <a:lstStyle/>
        <a:p>
          <a:endParaRPr lang="ru-RU"/>
        </a:p>
      </dgm:t>
    </dgm:pt>
    <dgm:pt modelId="{7D843A27-B909-4F8A-A199-9AF42637F17F}" type="pres">
      <dgm:prSet presAssocID="{83A6F96E-C1F5-4251-9D54-029AC49893D8}" presName="root2" presStyleCnt="0"/>
      <dgm:spPr/>
      <dgm:t>
        <a:bodyPr/>
        <a:lstStyle/>
        <a:p>
          <a:endParaRPr lang="ru-RU"/>
        </a:p>
      </dgm:t>
    </dgm:pt>
    <dgm:pt modelId="{31D39189-DBE3-4CEA-B005-C4DD221A11EF}" type="pres">
      <dgm:prSet presAssocID="{83A6F96E-C1F5-4251-9D54-029AC49893D8}" presName="LevelTwoTextNode" presStyleLbl="node4" presStyleIdx="6" presStyleCnt="9" custScaleX="600059" custScaleY="244862" custLinFactX="85025" custLinFactNeighborX="100000" custLinFactNeighborY="-3106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405FF6B5-5CD5-4653-AF87-664CFC429D66}" type="pres">
      <dgm:prSet presAssocID="{83A6F96E-C1F5-4251-9D54-029AC49893D8}" presName="level3hierChild" presStyleCnt="0"/>
      <dgm:spPr/>
      <dgm:t>
        <a:bodyPr/>
        <a:lstStyle/>
        <a:p>
          <a:endParaRPr lang="ru-RU"/>
        </a:p>
      </dgm:t>
    </dgm:pt>
    <dgm:pt modelId="{766DB03E-EA99-470F-84F0-85CCE4169BF4}" type="pres">
      <dgm:prSet presAssocID="{392A03C7-FB13-46CE-8CD4-8F88BDCF1CA7}" presName="conn2-1" presStyleLbl="parChTrans1D4" presStyleIdx="7" presStyleCnt="9"/>
      <dgm:spPr/>
      <dgm:t>
        <a:bodyPr/>
        <a:lstStyle/>
        <a:p>
          <a:endParaRPr lang="ru-RU"/>
        </a:p>
      </dgm:t>
    </dgm:pt>
    <dgm:pt modelId="{F5C26B24-C4A2-4162-9AE7-73302BA8F86A}" type="pres">
      <dgm:prSet presAssocID="{392A03C7-FB13-46CE-8CD4-8F88BDCF1CA7}" presName="connTx" presStyleLbl="parChTrans1D4" presStyleIdx="7" presStyleCnt="9"/>
      <dgm:spPr/>
      <dgm:t>
        <a:bodyPr/>
        <a:lstStyle/>
        <a:p>
          <a:endParaRPr lang="ru-RU"/>
        </a:p>
      </dgm:t>
    </dgm:pt>
    <dgm:pt modelId="{722502D6-27B0-43D6-891B-1D0AA2BFEB67}" type="pres">
      <dgm:prSet presAssocID="{F4AD3A49-7ECD-42AB-ABB7-BB1E405BF3FC}" presName="root2" presStyleCnt="0"/>
      <dgm:spPr/>
      <dgm:t>
        <a:bodyPr/>
        <a:lstStyle/>
        <a:p>
          <a:endParaRPr lang="ru-RU"/>
        </a:p>
      </dgm:t>
    </dgm:pt>
    <dgm:pt modelId="{21495658-EE7B-4D77-B25D-C905304BED9A}" type="pres">
      <dgm:prSet presAssocID="{F4AD3A49-7ECD-42AB-ABB7-BB1E405BF3FC}" presName="LevelTwoTextNode" presStyleLbl="node4" presStyleIdx="7" presStyleCnt="9" custScaleX="600059" custScaleY="244862" custLinFactX="85025" custLinFactNeighborX="100000" custLinFactNeighborY="-1766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58917AB3-64F7-42C1-9690-EAFC34910F97}" type="pres">
      <dgm:prSet presAssocID="{F4AD3A49-7ECD-42AB-ABB7-BB1E405BF3FC}" presName="level3hierChild" presStyleCnt="0"/>
      <dgm:spPr/>
      <dgm:t>
        <a:bodyPr/>
        <a:lstStyle/>
        <a:p>
          <a:endParaRPr lang="ru-RU"/>
        </a:p>
      </dgm:t>
    </dgm:pt>
    <dgm:pt modelId="{EC9AA92B-4566-4C31-9036-2D63FC3C69B3}" type="pres">
      <dgm:prSet presAssocID="{C26C17A0-4702-4CCE-BD6A-328A840BDFE5}" presName="conn2-1" presStyleLbl="parChTrans1D4" presStyleIdx="8" presStyleCnt="9"/>
      <dgm:spPr/>
      <dgm:t>
        <a:bodyPr/>
        <a:lstStyle/>
        <a:p>
          <a:endParaRPr lang="ru-RU"/>
        </a:p>
      </dgm:t>
    </dgm:pt>
    <dgm:pt modelId="{54579423-D983-449A-975E-045206E42970}" type="pres">
      <dgm:prSet presAssocID="{C26C17A0-4702-4CCE-BD6A-328A840BDFE5}" presName="connTx" presStyleLbl="parChTrans1D4" presStyleIdx="8" presStyleCnt="9"/>
      <dgm:spPr/>
      <dgm:t>
        <a:bodyPr/>
        <a:lstStyle/>
        <a:p>
          <a:endParaRPr lang="ru-RU"/>
        </a:p>
      </dgm:t>
    </dgm:pt>
    <dgm:pt modelId="{DDDD0AA5-F7B1-45CB-9991-28A3D0811176}" type="pres">
      <dgm:prSet presAssocID="{E184775B-C2A0-4DB4-9CCF-89DF60EE1BFB}" presName="root2" presStyleCnt="0"/>
      <dgm:spPr/>
      <dgm:t>
        <a:bodyPr/>
        <a:lstStyle/>
        <a:p>
          <a:endParaRPr lang="ru-RU"/>
        </a:p>
      </dgm:t>
    </dgm:pt>
    <dgm:pt modelId="{A360166A-0CD3-44D4-A861-1E3142791A67}" type="pres">
      <dgm:prSet presAssocID="{E184775B-C2A0-4DB4-9CCF-89DF60EE1BFB}" presName="LevelTwoTextNode" presStyleLbl="node4" presStyleIdx="8" presStyleCnt="9" custScaleX="600059" custScaleY="244862" custLinFactX="85025" custLinFactNeighborX="100000" custLinFactNeighborY="-3106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5A489082-3E4F-4413-84C1-69E976465EDC}" type="pres">
      <dgm:prSet presAssocID="{E184775B-C2A0-4DB4-9CCF-89DF60EE1BFB}" presName="level3hierChild" presStyleCnt="0"/>
      <dgm:spPr/>
      <dgm:t>
        <a:bodyPr/>
        <a:lstStyle/>
        <a:p>
          <a:endParaRPr lang="ru-RU"/>
        </a:p>
      </dgm:t>
    </dgm:pt>
    <dgm:pt modelId="{645486BC-AE74-4071-8C16-F38F50B57D17}" type="pres">
      <dgm:prSet presAssocID="{42AC455E-10F1-4A57-ABAA-281EC4442B33}" presName="conn2-1" presStyleLbl="parChTrans1D2" presStyleIdx="2" presStyleCnt="3"/>
      <dgm:spPr/>
      <dgm:t>
        <a:bodyPr/>
        <a:lstStyle/>
        <a:p>
          <a:endParaRPr lang="ru-RU"/>
        </a:p>
      </dgm:t>
    </dgm:pt>
    <dgm:pt modelId="{70D36899-70B9-40E0-99AD-5D6337F3AE86}" type="pres">
      <dgm:prSet presAssocID="{42AC455E-10F1-4A57-ABAA-281EC4442B33}" presName="connTx" presStyleLbl="parChTrans1D2" presStyleIdx="2" presStyleCnt="3"/>
      <dgm:spPr/>
      <dgm:t>
        <a:bodyPr/>
        <a:lstStyle/>
        <a:p>
          <a:endParaRPr lang="ru-RU"/>
        </a:p>
      </dgm:t>
    </dgm:pt>
    <dgm:pt modelId="{90013354-E2BA-498C-A7EA-31EEF1C391DA}" type="pres">
      <dgm:prSet presAssocID="{D64FE948-33E6-46D6-9753-344A627210C9}" presName="root2" presStyleCnt="0"/>
      <dgm:spPr/>
      <dgm:t>
        <a:bodyPr/>
        <a:lstStyle/>
        <a:p>
          <a:endParaRPr lang="ru-RU"/>
        </a:p>
      </dgm:t>
    </dgm:pt>
    <dgm:pt modelId="{F3D77629-7F26-4488-A28D-6B2A547BFBD5}" type="pres">
      <dgm:prSet presAssocID="{D64FE948-33E6-46D6-9753-344A627210C9}" presName="LevelTwoTextNode" presStyleLbl="asst1" presStyleIdx="2" presStyleCnt="3" custScaleX="530956" custScaleY="366846" custLinFactNeighborX="-57628" custLinFactNeighborY="567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75B9F80-2AC9-43B1-981A-2154674B9E89}" type="pres">
      <dgm:prSet presAssocID="{D64FE948-33E6-46D6-9753-344A627210C9}" presName="level3hierChild" presStyleCnt="0"/>
      <dgm:spPr/>
      <dgm:t>
        <a:bodyPr/>
        <a:lstStyle/>
        <a:p>
          <a:endParaRPr lang="ru-RU"/>
        </a:p>
      </dgm:t>
    </dgm:pt>
    <dgm:pt modelId="{55CB856B-B6A8-4CEC-864F-C84612B3EF62}" type="pres">
      <dgm:prSet presAssocID="{DAC0AAF4-1748-49DB-ADE0-008CD4C877B7}" presName="conn2-1" presStyleLbl="parChTrans1D3" presStyleIdx="6" presStyleCnt="9"/>
      <dgm:spPr/>
      <dgm:t>
        <a:bodyPr/>
        <a:lstStyle/>
        <a:p>
          <a:endParaRPr lang="ru-RU"/>
        </a:p>
      </dgm:t>
    </dgm:pt>
    <dgm:pt modelId="{B644BD03-1802-4008-A56F-2E7490A0B252}" type="pres">
      <dgm:prSet presAssocID="{DAC0AAF4-1748-49DB-ADE0-008CD4C877B7}" presName="connTx" presStyleLbl="parChTrans1D3" presStyleIdx="6" presStyleCnt="9"/>
      <dgm:spPr/>
      <dgm:t>
        <a:bodyPr/>
        <a:lstStyle/>
        <a:p>
          <a:endParaRPr lang="ru-RU"/>
        </a:p>
      </dgm:t>
    </dgm:pt>
    <dgm:pt modelId="{E015372F-4834-4CAB-A77F-50BE62CA0622}" type="pres">
      <dgm:prSet presAssocID="{4A2027BD-C2E8-44EE-B84A-C564F89365CF}" presName="root2" presStyleCnt="0"/>
      <dgm:spPr/>
      <dgm:t>
        <a:bodyPr/>
        <a:lstStyle/>
        <a:p>
          <a:endParaRPr lang="ru-RU"/>
        </a:p>
      </dgm:t>
    </dgm:pt>
    <dgm:pt modelId="{E483DC44-E404-49ED-AB9B-6F5B6BF9141A}" type="pres">
      <dgm:prSet presAssocID="{4A2027BD-C2E8-44EE-B84A-C564F89365CF}" presName="LevelTwoTextNode" presStyleLbl="node3" presStyleIdx="6" presStyleCnt="9" custScaleX="670030" custScaleY="291175" custLinFactNeighborX="67435" custLinFactNeighborY="-2303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7585445-9BFF-4DF0-8BA8-F2E6D020E2FF}" type="pres">
      <dgm:prSet presAssocID="{4A2027BD-C2E8-44EE-B84A-C564F89365CF}" presName="level3hierChild" presStyleCnt="0"/>
      <dgm:spPr/>
      <dgm:t>
        <a:bodyPr/>
        <a:lstStyle/>
        <a:p>
          <a:endParaRPr lang="ru-RU"/>
        </a:p>
      </dgm:t>
    </dgm:pt>
    <dgm:pt modelId="{4FCB466A-F4F5-4CEE-98B6-017D077F5599}" type="pres">
      <dgm:prSet presAssocID="{89F824D5-6EB4-4BEF-B0E8-C1953B407B5C}" presName="conn2-1" presStyleLbl="parChTrans1D3" presStyleIdx="7" presStyleCnt="9"/>
      <dgm:spPr/>
      <dgm:t>
        <a:bodyPr/>
        <a:lstStyle/>
        <a:p>
          <a:endParaRPr lang="ru-RU"/>
        </a:p>
      </dgm:t>
    </dgm:pt>
    <dgm:pt modelId="{79485464-D76E-40BC-8804-1A7834FF93A9}" type="pres">
      <dgm:prSet presAssocID="{89F824D5-6EB4-4BEF-B0E8-C1953B407B5C}" presName="connTx" presStyleLbl="parChTrans1D3" presStyleIdx="7" presStyleCnt="9"/>
      <dgm:spPr/>
      <dgm:t>
        <a:bodyPr/>
        <a:lstStyle/>
        <a:p>
          <a:endParaRPr lang="ru-RU"/>
        </a:p>
      </dgm:t>
    </dgm:pt>
    <dgm:pt modelId="{8A17D3CE-8922-4891-B70F-4EA8D11AB979}" type="pres">
      <dgm:prSet presAssocID="{C983F40E-9C0D-40D4-AC33-25589B024A42}" presName="root2" presStyleCnt="0"/>
      <dgm:spPr/>
      <dgm:t>
        <a:bodyPr/>
        <a:lstStyle/>
        <a:p>
          <a:endParaRPr lang="ru-RU"/>
        </a:p>
      </dgm:t>
    </dgm:pt>
    <dgm:pt modelId="{41233994-BC71-4E9D-96A2-945DE9FF8D40}" type="pres">
      <dgm:prSet presAssocID="{C983F40E-9C0D-40D4-AC33-25589B024A42}" presName="LevelTwoTextNode" presStyleLbl="node3" presStyleIdx="7" presStyleCnt="9" custScaleX="670030" custScaleY="291175" custLinFactNeighborX="67825" custLinFactNeighborY="-882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BD3CFC6-B3D9-4540-9134-EE500D56994E}" type="pres">
      <dgm:prSet presAssocID="{C983F40E-9C0D-40D4-AC33-25589B024A42}" presName="level3hierChild" presStyleCnt="0"/>
      <dgm:spPr/>
      <dgm:t>
        <a:bodyPr/>
        <a:lstStyle/>
        <a:p>
          <a:endParaRPr lang="ru-RU"/>
        </a:p>
      </dgm:t>
    </dgm:pt>
    <dgm:pt modelId="{0D8B094C-67A3-428C-BECF-EC030C658150}" type="pres">
      <dgm:prSet presAssocID="{D9B4BAD7-E7E7-4255-B484-4746E6A7D900}" presName="conn2-1" presStyleLbl="parChTrans1D3" presStyleIdx="8" presStyleCnt="9"/>
      <dgm:spPr/>
      <dgm:t>
        <a:bodyPr/>
        <a:lstStyle/>
        <a:p>
          <a:endParaRPr lang="ru-RU"/>
        </a:p>
      </dgm:t>
    </dgm:pt>
    <dgm:pt modelId="{C97EE278-7DDE-4A1A-BFB5-8AC73D8E7203}" type="pres">
      <dgm:prSet presAssocID="{D9B4BAD7-E7E7-4255-B484-4746E6A7D900}" presName="connTx" presStyleLbl="parChTrans1D3" presStyleIdx="8" presStyleCnt="9"/>
      <dgm:spPr/>
      <dgm:t>
        <a:bodyPr/>
        <a:lstStyle/>
        <a:p>
          <a:endParaRPr lang="ru-RU"/>
        </a:p>
      </dgm:t>
    </dgm:pt>
    <dgm:pt modelId="{77619C1F-BA95-4D2A-A8E0-B120C569FB7A}" type="pres">
      <dgm:prSet presAssocID="{8BF7B3D6-BAE9-4CA0-82F8-155206BA0530}" presName="root2" presStyleCnt="0"/>
      <dgm:spPr/>
      <dgm:t>
        <a:bodyPr/>
        <a:lstStyle/>
        <a:p>
          <a:endParaRPr lang="ru-RU"/>
        </a:p>
      </dgm:t>
    </dgm:pt>
    <dgm:pt modelId="{59E2D012-AF8D-41B6-A48B-F149825CE212}" type="pres">
      <dgm:prSet presAssocID="{8BF7B3D6-BAE9-4CA0-82F8-155206BA0530}" presName="LevelTwoTextNode" presStyleLbl="node3" presStyleIdx="8" presStyleCnt="9" custScaleX="670030" custScaleY="291175" custLinFactNeighborX="691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E42267A-0255-44CD-9340-B6AA23A0DFEE}" type="pres">
      <dgm:prSet presAssocID="{8BF7B3D6-BAE9-4CA0-82F8-155206BA0530}" presName="level3hierChild" presStyleCnt="0"/>
      <dgm:spPr/>
      <dgm:t>
        <a:bodyPr/>
        <a:lstStyle/>
        <a:p>
          <a:endParaRPr lang="ru-RU"/>
        </a:p>
      </dgm:t>
    </dgm:pt>
  </dgm:ptLst>
  <dgm:cxnLst>
    <dgm:cxn modelId="{B4245AF0-4ABD-4EF6-A261-CF12B0A93B63}" type="presOf" srcId="{3A1BC57D-A830-4B4D-AC2F-81AC3929C5F3}" destId="{EB22917A-AD22-4EC2-8081-3F054BB9F940}" srcOrd="0" destOrd="0" presId="urn:microsoft.com/office/officeart/2008/layout/HorizontalMultiLevelHierarchy"/>
    <dgm:cxn modelId="{3E0C4C7F-508E-4A85-8CE1-8A5163BA6B7D}" type="presOf" srcId="{D9B4BAD7-E7E7-4255-B484-4746E6A7D900}" destId="{0D8B094C-67A3-428C-BECF-EC030C658150}" srcOrd="0" destOrd="0" presId="urn:microsoft.com/office/officeart/2008/layout/HorizontalMultiLevelHierarchy"/>
    <dgm:cxn modelId="{5BA1624D-FE70-4FAC-BC06-BFA48B9E3620}" type="presOf" srcId="{032373D2-07B9-4E4C-9810-211E8E692E21}" destId="{517E78BC-9F73-474B-B701-129AE20E8B1E}" srcOrd="0" destOrd="0" presId="urn:microsoft.com/office/officeart/2008/layout/HorizontalMultiLevelHierarchy"/>
    <dgm:cxn modelId="{2F51F5B8-7F01-4CE9-9D34-F776549C24B0}" type="presOf" srcId="{46E90FB2-F691-4123-A05A-54FD50E3646E}" destId="{7548E32D-5FA8-46A6-AD22-90C962CC3D4E}" srcOrd="0" destOrd="0" presId="urn:microsoft.com/office/officeart/2008/layout/HorizontalMultiLevelHierarchy"/>
    <dgm:cxn modelId="{B3D0A027-32AD-4253-85D4-B93F9CC2DFCE}" srcId="{00838A33-38F3-4983-B10A-BFC5092896EE}" destId="{F4AD3A49-7ECD-42AB-ABB7-BB1E405BF3FC}" srcOrd="1" destOrd="0" parTransId="{392A03C7-FB13-46CE-8CD4-8F88BDCF1CA7}" sibTransId="{6D179A47-E7D7-4B74-AD40-4D87E626F5E5}"/>
    <dgm:cxn modelId="{8B27442F-112F-4EB9-B182-8B5E584CE1A4}" srcId="{E21DD6BF-14E5-4A6E-A9D8-3CB106511CFB}" destId="{5AD47374-C7F6-4887-8348-D0B71BF52496}" srcOrd="2" destOrd="0" parTransId="{186014CC-8F5A-4C97-A585-67323BC91CB9}" sibTransId="{A59B5FAB-B335-4D57-B9C3-87C198BF05D0}"/>
    <dgm:cxn modelId="{BCF808F1-24BD-4F20-AE5C-A3F3BA58120E}" srcId="{D64FE948-33E6-46D6-9753-344A627210C9}" destId="{4A2027BD-C2E8-44EE-B84A-C564F89365CF}" srcOrd="0" destOrd="0" parTransId="{DAC0AAF4-1748-49DB-ADE0-008CD4C877B7}" sibTransId="{D695A39F-402C-464A-83E9-7D049F8D09B3}"/>
    <dgm:cxn modelId="{63EEC3E9-D3D2-42A6-8C6B-6C33101601CF}" srcId="{FAC72E76-9703-428E-B57F-E921FAD91881}" destId="{425E568D-ED28-44BD-85BB-3B32426EC7F7}" srcOrd="0" destOrd="0" parTransId="{67319448-4CE0-46AE-9CB6-47B8A3650BB5}" sibTransId="{FCC824C7-56E4-40CA-BDBD-438664801E0E}"/>
    <dgm:cxn modelId="{AD186F78-C8AA-4F57-A60D-E2370274643F}" type="presOf" srcId="{2B658969-7219-4A62-8004-BB85D9AE221C}" destId="{902EC628-B228-48DD-B0DA-837F9BCC609E}" srcOrd="0" destOrd="0" presId="urn:microsoft.com/office/officeart/2008/layout/HorizontalMultiLevelHierarchy"/>
    <dgm:cxn modelId="{14AD0028-EB03-4560-91E7-1C4B6AD43C03}" srcId="{94827256-E77C-4AD7-A8FA-A0B1463CCFEC}" destId="{2AC8605E-3E36-41A0-8790-35852935B685}" srcOrd="1" destOrd="0" parTransId="{D0B35205-6CAE-45B6-A83B-E3DA466A04FB}" sibTransId="{E9A9CDC9-BC78-4F6A-8A51-4B6FCE4F14CA}"/>
    <dgm:cxn modelId="{EC203CD4-898C-41B4-8A8E-5590285C9CCA}" srcId="{3977A2D4-FDF9-40F7-B7AB-FCEF4B1E9C80}" destId="{0978ACE2-FD30-4C0D-8071-2D72213623C0}" srcOrd="1" destOrd="0" parTransId="{35C8B79F-2AAF-430F-92E2-A0E255A87E22}" sibTransId="{98D2A9A7-D736-47BE-830C-B5C6FD2BCFC9}"/>
    <dgm:cxn modelId="{98148786-604A-4AB1-85C6-829BD71676FD}" type="presOf" srcId="{C4B2D3E0-A0BC-4B17-AA1B-A086D154F19E}" destId="{E5819D6B-1EBF-4647-A0EB-C525849DED25}" srcOrd="1" destOrd="0" presId="urn:microsoft.com/office/officeart/2008/layout/HorizontalMultiLevelHierarchy"/>
    <dgm:cxn modelId="{06D48820-2244-4440-B1EC-0CCCC597E19D}" srcId="{3977A2D4-FDF9-40F7-B7AB-FCEF4B1E9C80}" destId="{4B665DE5-CEEB-4E10-A4CF-CF4CFC17A064}" srcOrd="0" destOrd="0" parTransId="{C4B2D3E0-A0BC-4B17-AA1B-A086D154F19E}" sibTransId="{28336D7D-FB29-45C3-A62A-CD93DD33FF40}"/>
    <dgm:cxn modelId="{19047AD8-2361-4708-82DD-EDC85211E2CD}" type="presOf" srcId="{00838A33-38F3-4983-B10A-BFC5092896EE}" destId="{6D7CB7AC-5039-45B5-BC51-33BC15F3DB62}" srcOrd="0" destOrd="0" presId="urn:microsoft.com/office/officeart/2008/layout/HorizontalMultiLevelHierarchy"/>
    <dgm:cxn modelId="{DE41BC41-00E7-46E9-83ED-A7581E56369A}" type="presOf" srcId="{0978ACE2-FD30-4C0D-8071-2D72213623C0}" destId="{AB6925B4-B599-4151-AD2D-9E08C72AB209}" srcOrd="0" destOrd="0" presId="urn:microsoft.com/office/officeart/2008/layout/HorizontalMultiLevelHierarchy"/>
    <dgm:cxn modelId="{8489F986-DC37-4192-97A8-DC1885226872}" srcId="{3A1BC57D-A830-4B4D-AC2F-81AC3929C5F3}" destId="{94827256-E77C-4AD7-A8FA-A0B1463CCFEC}" srcOrd="1" destOrd="0" parTransId="{D0DA98F5-7863-4736-A2B2-467327A5DA6C}" sibTransId="{F7B0FD90-30A6-4237-A7AB-8E136A3A75C9}"/>
    <dgm:cxn modelId="{71AA8280-6DB5-472B-BF18-6AFE23DBB8CC}" type="presOf" srcId="{BB25B497-ACCE-4D9A-87D2-9F5151E593E7}" destId="{12818AF2-365B-4BEB-BB45-978364EF870F}" srcOrd="0" destOrd="0" presId="urn:microsoft.com/office/officeart/2008/layout/HorizontalMultiLevelHierarchy"/>
    <dgm:cxn modelId="{9B3028F1-AB07-4A3F-A84F-76846A69AA9A}" type="presOf" srcId="{4A2027BD-C2E8-44EE-B84A-C564F89365CF}" destId="{E483DC44-E404-49ED-AB9B-6F5B6BF9141A}" srcOrd="0" destOrd="0" presId="urn:microsoft.com/office/officeart/2008/layout/HorizontalMultiLevelHierarchy"/>
    <dgm:cxn modelId="{9527C6F2-56C6-4B79-9F40-11A8E5C7AE54}" type="presOf" srcId="{DAC0AAF4-1748-49DB-ADE0-008CD4C877B7}" destId="{55CB856B-B6A8-4CEC-864F-C84612B3EF62}" srcOrd="0" destOrd="0" presId="urn:microsoft.com/office/officeart/2008/layout/HorizontalMultiLevelHierarchy"/>
    <dgm:cxn modelId="{D5F94990-94D7-4975-8C7C-883DEC562079}" type="presOf" srcId="{FD1A5294-6619-464A-83C9-C6DDF68A8D56}" destId="{760FE24E-E546-4CD7-973E-FF114AE6129B}" srcOrd="1" destOrd="0" presId="urn:microsoft.com/office/officeart/2008/layout/HorizontalMultiLevelHierarchy"/>
    <dgm:cxn modelId="{1A2A6322-E0C7-4D4F-BB84-B4C00D58930C}" type="presOf" srcId="{E184775B-C2A0-4DB4-9CCF-89DF60EE1BFB}" destId="{A360166A-0CD3-44D4-A861-1E3142791A67}" srcOrd="0" destOrd="0" presId="urn:microsoft.com/office/officeart/2008/layout/HorizontalMultiLevelHierarchy"/>
    <dgm:cxn modelId="{6B3DDDAD-A50C-47A7-9292-05FC11055504}" srcId="{E21DD6BF-14E5-4A6E-A9D8-3CB106511CFB}" destId="{6328D717-DF87-43CC-B80C-D586CE962353}" srcOrd="1" destOrd="0" parTransId="{095CD2FA-8555-4D49-B47D-9B5A0C130652}" sibTransId="{30F5E7C6-7D0C-4A28-8E27-2B3D1638733A}"/>
    <dgm:cxn modelId="{CA65784E-BD84-48B7-836E-96446B36CBB8}" type="presOf" srcId="{C983F40E-9C0D-40D4-AC33-25589B024A42}" destId="{41233994-BC71-4E9D-96A2-945DE9FF8D40}" srcOrd="0" destOrd="0" presId="urn:microsoft.com/office/officeart/2008/layout/HorizontalMultiLevelHierarchy"/>
    <dgm:cxn modelId="{CFBE8864-20C7-485D-AA9C-16B5F096BD28}" type="presOf" srcId="{C4B2D3E0-A0BC-4B17-AA1B-A086D154F19E}" destId="{728AEBBA-8500-4BAD-9D83-B1F61F78CF45}" srcOrd="0" destOrd="0" presId="urn:microsoft.com/office/officeart/2008/layout/HorizontalMultiLevelHierarchy"/>
    <dgm:cxn modelId="{36713B8B-E936-4246-8BB5-95CEBF1A97DB}" type="presOf" srcId="{1D6872D0-F43E-47A1-883C-D2B25AB3415C}" destId="{F4C81861-F6B3-4EC0-B048-DCB3A0B57A11}" srcOrd="1" destOrd="0" presId="urn:microsoft.com/office/officeart/2008/layout/HorizontalMultiLevelHierarchy"/>
    <dgm:cxn modelId="{017365FE-A73D-4E62-8BFD-A29FFD536A22}" type="presOf" srcId="{D64FE948-33E6-46D6-9753-344A627210C9}" destId="{F3D77629-7F26-4488-A28D-6B2A547BFBD5}" srcOrd="0" destOrd="0" presId="urn:microsoft.com/office/officeart/2008/layout/HorizontalMultiLevelHierarchy"/>
    <dgm:cxn modelId="{98A7993B-AAB9-42BB-9BA0-B6FB28E1F512}" type="presOf" srcId="{FAC72E76-9703-428E-B57F-E921FAD91881}" destId="{648912B6-9BFD-40D1-A870-D1040C6085B3}" srcOrd="0" destOrd="0" presId="urn:microsoft.com/office/officeart/2008/layout/HorizontalMultiLevelHierarchy"/>
    <dgm:cxn modelId="{46F80D90-FC8B-45B6-AE1F-9DDF5B606669}" srcId="{D64FE948-33E6-46D6-9753-344A627210C9}" destId="{C983F40E-9C0D-40D4-AC33-25589B024A42}" srcOrd="1" destOrd="0" parTransId="{89F824D5-6EB4-4BEF-B0E8-C1953B407B5C}" sibTransId="{E0A0F7D6-92F7-48FD-B12C-04C35B084B03}"/>
    <dgm:cxn modelId="{9A228143-63E2-4F98-A674-F44EE538DE1A}" type="presOf" srcId="{CA0351A7-82F1-4C00-AC13-525CFAEE1FFD}" destId="{AD620B2C-5CA3-4702-84A4-573333274399}" srcOrd="0" destOrd="0" presId="urn:microsoft.com/office/officeart/2008/layout/HorizontalMultiLevelHierarchy"/>
    <dgm:cxn modelId="{24B5A7E1-4416-4787-BAAE-9C889BDE8614}" type="presOf" srcId="{186014CC-8F5A-4C97-A585-67323BC91CB9}" destId="{6035D74D-D684-4561-8DBB-618A5F2D975E}" srcOrd="1" destOrd="0" presId="urn:microsoft.com/office/officeart/2008/layout/HorizontalMultiLevelHierarchy"/>
    <dgm:cxn modelId="{6D4E9E5E-61FD-404B-9896-B618C9300F56}" type="presOf" srcId="{F4AD3A49-7ECD-42AB-ABB7-BB1E405BF3FC}" destId="{21495658-EE7B-4D77-B25D-C905304BED9A}" srcOrd="0" destOrd="0" presId="urn:microsoft.com/office/officeart/2008/layout/HorizontalMultiLevelHierarchy"/>
    <dgm:cxn modelId="{66B84140-70F4-4B11-AB69-B0CDADF25050}" type="presOf" srcId="{392A03C7-FB13-46CE-8CD4-8F88BDCF1CA7}" destId="{F5C26B24-C4A2-4162-9AE7-73302BA8F86A}" srcOrd="1" destOrd="0" presId="urn:microsoft.com/office/officeart/2008/layout/HorizontalMultiLevelHierarchy"/>
    <dgm:cxn modelId="{D8E79C33-DD08-4072-A52E-D0A152C59602}" type="presOf" srcId="{42AC455E-10F1-4A57-ABAA-281EC4442B33}" destId="{645486BC-AE74-4071-8C16-F38F50B57D17}" srcOrd="0" destOrd="0" presId="urn:microsoft.com/office/officeart/2008/layout/HorizontalMultiLevelHierarchy"/>
    <dgm:cxn modelId="{66F330A7-01B7-49F4-B9B1-1A2675064F7D}" srcId="{94827256-E77C-4AD7-A8FA-A0B1463CCFEC}" destId="{2B658969-7219-4A62-8004-BB85D9AE221C}" srcOrd="2" destOrd="0" parTransId="{BB25B497-ACCE-4D9A-87D2-9F5151E593E7}" sibTransId="{3E2580A1-97C9-4B4B-A211-5F6BFCFA3A54}"/>
    <dgm:cxn modelId="{009B987F-B173-4FFC-A656-B0572D038A7E}" srcId="{3A1BC57D-A830-4B4D-AC2F-81AC3929C5F3}" destId="{00838A33-38F3-4983-B10A-BFC5092896EE}" srcOrd="2" destOrd="0" parTransId="{FD1A5294-6619-464A-83C9-C6DDF68A8D56}" sibTransId="{03E3C6A4-5442-420A-891A-B21494190D77}"/>
    <dgm:cxn modelId="{1B4394D6-0B05-4C52-8F6B-CC507D1DA2E3}" type="presOf" srcId="{032373D2-07B9-4E4C-9810-211E8E692E21}" destId="{FB912938-981C-489C-A118-0AF28775F416}" srcOrd="1" destOrd="0" presId="urn:microsoft.com/office/officeart/2008/layout/HorizontalMultiLevelHierarchy"/>
    <dgm:cxn modelId="{71DF0ACD-0299-4A32-829B-DEE1022F4D10}" type="presOf" srcId="{2DEA89B2-D7C5-4412-9619-EB5077BCB8AA}" destId="{CA520CCF-107B-4DD6-9FA1-5AB59A4DFA1D}" srcOrd="0" destOrd="0" presId="urn:microsoft.com/office/officeart/2008/layout/HorizontalMultiLevelHierarchy"/>
    <dgm:cxn modelId="{C6EC100B-DF91-42CF-AFCB-38AD3CFFB1F6}" type="presOf" srcId="{095CD2FA-8555-4D49-B47D-9B5A0C130652}" destId="{3D038FEA-30EE-4FE7-B63D-D7D14CF9EE4B}" srcOrd="0" destOrd="0" presId="urn:microsoft.com/office/officeart/2008/layout/HorizontalMultiLevelHierarchy"/>
    <dgm:cxn modelId="{03D29A1F-77B3-47F0-B19F-9C1E75684C3C}" type="presOf" srcId="{D0DA98F5-7863-4736-A2B2-467327A5DA6C}" destId="{08534037-F26C-4FD4-BCF0-E4969C3551E6}" srcOrd="1" destOrd="0" presId="urn:microsoft.com/office/officeart/2008/layout/HorizontalMultiLevelHierarchy"/>
    <dgm:cxn modelId="{D966F2AC-E691-458D-8196-70DD217CBCEE}" type="presOf" srcId="{46E90FB2-F691-4123-A05A-54FD50E3646E}" destId="{DEE43EA3-FF0D-4D2C-BB70-6D06A6A8A049}" srcOrd="1" destOrd="0" presId="urn:microsoft.com/office/officeart/2008/layout/HorizontalMultiLevelHierarchy"/>
    <dgm:cxn modelId="{93E28D15-6A9A-41A7-8801-169F5017BA86}" type="presOf" srcId="{83A6F96E-C1F5-4251-9D54-029AC49893D8}" destId="{31D39189-DBE3-4CEA-B005-C4DD221A11EF}" srcOrd="0" destOrd="0" presId="urn:microsoft.com/office/officeart/2008/layout/HorizontalMultiLevelHierarchy"/>
    <dgm:cxn modelId="{AD47268E-C349-48C5-8D2E-E40F5EA02235}" type="presOf" srcId="{89F824D5-6EB4-4BEF-B0E8-C1953B407B5C}" destId="{79485464-D76E-40BC-8804-1A7834FF93A9}" srcOrd="1" destOrd="0" presId="urn:microsoft.com/office/officeart/2008/layout/HorizontalMultiLevelHierarchy"/>
    <dgm:cxn modelId="{D80F786B-DFBC-40A0-9F17-1737C2465747}" type="presOf" srcId="{35C8B79F-2AAF-430F-92E2-A0E255A87E22}" destId="{34FB4B03-84E8-4696-9667-6A3FCAA5C41D}" srcOrd="1" destOrd="0" presId="urn:microsoft.com/office/officeart/2008/layout/HorizontalMultiLevelHierarchy"/>
    <dgm:cxn modelId="{4544F664-F0AA-4776-B949-0D0D76226446}" type="presOf" srcId="{6328D717-DF87-43CC-B80C-D586CE962353}" destId="{2553C9CA-AB26-48D0-8A7E-2BDDDB3F873E}" srcOrd="0" destOrd="0" presId="urn:microsoft.com/office/officeart/2008/layout/HorizontalMultiLevelHierarchy"/>
    <dgm:cxn modelId="{CC62A5B3-9FF8-4E61-B3C2-255D45688F87}" type="presOf" srcId="{D9B4BAD7-E7E7-4255-B484-4746E6A7D900}" destId="{C97EE278-7DDE-4A1A-BFB5-8AC73D8E7203}" srcOrd="1" destOrd="0" presId="urn:microsoft.com/office/officeart/2008/layout/HorizontalMultiLevelHierarchy"/>
    <dgm:cxn modelId="{72F7190C-8CB5-460D-AB28-0314F8C66159}" type="presOf" srcId="{DAC68F41-1CDA-4CD4-8954-0B9EB0DF8217}" destId="{ED303077-1312-49EF-A541-0A5BCEDCD3CE}" srcOrd="0" destOrd="0" presId="urn:microsoft.com/office/officeart/2008/layout/HorizontalMultiLevelHierarchy"/>
    <dgm:cxn modelId="{8A8B7921-8AF8-49E2-9635-8A7CA3A94C74}" type="presOf" srcId="{C26C17A0-4702-4CCE-BD6A-328A840BDFE5}" destId="{54579423-D983-449A-975E-045206E42970}" srcOrd="1" destOrd="0" presId="urn:microsoft.com/office/officeart/2008/layout/HorizontalMultiLevelHierarchy"/>
    <dgm:cxn modelId="{CFC1E489-3AEF-4631-841B-E88E1EE727FA}" type="presOf" srcId="{BB25B497-ACCE-4D9A-87D2-9F5151E593E7}" destId="{1ED11EEE-12AD-4C0B-A15B-85BBEFB64651}" srcOrd="1" destOrd="0" presId="urn:microsoft.com/office/officeart/2008/layout/HorizontalMultiLevelHierarchy"/>
    <dgm:cxn modelId="{772F1EFD-4140-4C51-9917-B62EDC1CADD2}" type="presOf" srcId="{FD1A5294-6619-464A-83C9-C6DDF68A8D56}" destId="{333FEFE1-B8DB-46AB-9BE6-8FB9B881AD82}" srcOrd="0" destOrd="0" presId="urn:microsoft.com/office/officeart/2008/layout/HorizontalMultiLevelHierarchy"/>
    <dgm:cxn modelId="{899B8A78-9FDC-45F4-B437-E21F0E3472CB}" srcId="{425E568D-ED28-44BD-85BB-3B32426EC7F7}" destId="{3A1BC57D-A830-4B4D-AC2F-81AC3929C5F3}" srcOrd="1" destOrd="0" parTransId="{1D6872D0-F43E-47A1-883C-D2B25AB3415C}" sibTransId="{7E8C39E6-C187-456C-8440-639EB413FF5A}"/>
    <dgm:cxn modelId="{3E20F702-E076-4603-87EC-5F5A251F251A}" type="presOf" srcId="{392A03C7-FB13-46CE-8CD4-8F88BDCF1CA7}" destId="{766DB03E-EA99-470F-84F0-85CCE4169BF4}" srcOrd="0" destOrd="0" presId="urn:microsoft.com/office/officeart/2008/layout/HorizontalMultiLevelHierarchy"/>
    <dgm:cxn modelId="{F3387D63-C543-4297-818E-5574D9F37C57}" srcId="{3A1BC57D-A830-4B4D-AC2F-81AC3929C5F3}" destId="{3977A2D4-FDF9-40F7-B7AB-FCEF4B1E9C80}" srcOrd="0" destOrd="0" parTransId="{085FCF3B-1BB7-445A-9C32-0A4995F36786}" sibTransId="{F8EA285D-D832-469D-B13E-EBF1C4E7055A}"/>
    <dgm:cxn modelId="{46D3C275-177A-4D74-9943-A126ACAC5B0D}" type="presOf" srcId="{D7E4E39D-5C4C-4E9B-B213-44AB5DB03D9C}" destId="{F41C5DB0-59B5-4F07-A725-F3FA4590A83E}" srcOrd="0" destOrd="0" presId="urn:microsoft.com/office/officeart/2008/layout/HorizontalMultiLevelHierarchy"/>
    <dgm:cxn modelId="{81676791-4DC6-4808-B087-4A1B7F7BDFA0}" type="presOf" srcId="{8BF7B3D6-BAE9-4CA0-82F8-155206BA0530}" destId="{59E2D012-AF8D-41B6-A48B-F149825CE212}" srcOrd="0" destOrd="0" presId="urn:microsoft.com/office/officeart/2008/layout/HorizontalMultiLevelHierarchy"/>
    <dgm:cxn modelId="{D3AA011D-794B-4612-BEF5-CE37052770F7}" srcId="{D64FE948-33E6-46D6-9753-344A627210C9}" destId="{8BF7B3D6-BAE9-4CA0-82F8-155206BA0530}" srcOrd="2" destOrd="0" parTransId="{D9B4BAD7-E7E7-4255-B484-4746E6A7D900}" sibTransId="{B3FC6982-2E57-4498-853C-DDFFE496EB9C}"/>
    <dgm:cxn modelId="{15B9421F-ABA7-404C-A176-1009A42628DB}" type="presOf" srcId="{1D6872D0-F43E-47A1-883C-D2B25AB3415C}" destId="{0EF529B6-EEA1-4CCA-8644-607C9F62AAF4}" srcOrd="0" destOrd="0" presId="urn:microsoft.com/office/officeart/2008/layout/HorizontalMultiLevelHierarchy"/>
    <dgm:cxn modelId="{C9FA0FE9-6596-409F-94AE-FE0D37C585C9}" type="presOf" srcId="{DAC0AAF4-1748-49DB-ADE0-008CD4C877B7}" destId="{B644BD03-1802-4008-A56F-2E7490A0B252}" srcOrd="1" destOrd="0" presId="urn:microsoft.com/office/officeart/2008/layout/HorizontalMultiLevelHierarchy"/>
    <dgm:cxn modelId="{A12FE10C-6007-4886-8E03-273C0E2D443A}" srcId="{94827256-E77C-4AD7-A8FA-A0B1463CCFEC}" destId="{2DEA89B2-D7C5-4412-9619-EB5077BCB8AA}" srcOrd="0" destOrd="0" parTransId="{032373D2-07B9-4E4C-9810-211E8E692E21}" sibTransId="{6F4FBB98-2527-47E6-8A8F-D918675C869B}"/>
    <dgm:cxn modelId="{524F0A52-70BE-4AA4-A406-178B38258697}" srcId="{00838A33-38F3-4983-B10A-BFC5092896EE}" destId="{83A6F96E-C1F5-4251-9D54-029AC49893D8}" srcOrd="0" destOrd="0" parTransId="{DAC68F41-1CDA-4CD4-8954-0B9EB0DF8217}" sibTransId="{392CE7A5-52F8-4CDB-90B5-E560E047936B}"/>
    <dgm:cxn modelId="{9CE478D6-BED9-474E-99EB-061C828D8EFB}" type="presOf" srcId="{085FCF3B-1BB7-445A-9C32-0A4995F36786}" destId="{02AB499A-E72F-4B93-AB48-D8A02C780A23}" srcOrd="1" destOrd="0" presId="urn:microsoft.com/office/officeart/2008/layout/HorizontalMultiLevelHierarchy"/>
    <dgm:cxn modelId="{0B33C69C-4582-4E95-8740-2BAA4490EC57}" type="presOf" srcId="{425E568D-ED28-44BD-85BB-3B32426EC7F7}" destId="{5EABA0D6-1C4D-47CA-8340-FACDE9D940AE}" srcOrd="0" destOrd="0" presId="urn:microsoft.com/office/officeart/2008/layout/HorizontalMultiLevelHierarchy"/>
    <dgm:cxn modelId="{A4D9F1DA-B51D-4959-8C40-B6E37541F4D5}" type="presOf" srcId="{DAC68F41-1CDA-4CD4-8954-0B9EB0DF8217}" destId="{36BECAD6-7F61-46E3-874A-C19A65CCD203}" srcOrd="1" destOrd="0" presId="urn:microsoft.com/office/officeart/2008/layout/HorizontalMultiLevelHierarchy"/>
    <dgm:cxn modelId="{1CB0420D-D6FE-4CC2-8679-E5E852205B85}" type="presOf" srcId="{095CD2FA-8555-4D49-B47D-9B5A0C130652}" destId="{2F997F2F-8BAB-41EE-84A5-B9D29343FA29}" srcOrd="1" destOrd="0" presId="urn:microsoft.com/office/officeart/2008/layout/HorizontalMultiLevelHierarchy"/>
    <dgm:cxn modelId="{CF8BCB07-44F1-4BAC-96E7-7C62DE5D0E7D}" type="presOf" srcId="{AB767CDF-B996-4603-86C7-049A14D8B5D2}" destId="{4103A779-6CD0-4464-985E-F254ABD5A4A2}" srcOrd="0" destOrd="0" presId="urn:microsoft.com/office/officeart/2008/layout/HorizontalMultiLevelHierarchy"/>
    <dgm:cxn modelId="{36F899F0-1679-4F8F-B473-665A41EE8BF7}" type="presOf" srcId="{2AC8605E-3E36-41A0-8790-35852935B685}" destId="{68D6DFFE-6369-4162-BF37-5CB858945543}" srcOrd="0" destOrd="0" presId="urn:microsoft.com/office/officeart/2008/layout/HorizontalMultiLevelHierarchy"/>
    <dgm:cxn modelId="{DBEE25E5-0E57-49CB-A54C-73372663BC77}" type="presOf" srcId="{E2F1F67C-4DF6-4ADD-9C87-6B997F8041F4}" destId="{BA06C5FA-FF5F-4DCD-AD9E-1F1D942290FD}" srcOrd="1" destOrd="0" presId="urn:microsoft.com/office/officeart/2008/layout/HorizontalMultiLevelHierarchy"/>
    <dgm:cxn modelId="{C480AE88-C55F-4963-A823-7F4E97A9195B}" type="presOf" srcId="{D0DA98F5-7863-4736-A2B2-467327A5DA6C}" destId="{7F33DD9F-0AEF-4EEC-AA96-22CF219E8DBB}" srcOrd="0" destOrd="0" presId="urn:microsoft.com/office/officeart/2008/layout/HorizontalMultiLevelHierarchy"/>
    <dgm:cxn modelId="{8320ACE4-6362-49A3-B549-0572B42F107C}" type="presOf" srcId="{5AD47374-C7F6-4887-8348-D0B71BF52496}" destId="{784BE77D-100F-44D5-A2B9-DE21D1CBF398}" srcOrd="0" destOrd="0" presId="urn:microsoft.com/office/officeart/2008/layout/HorizontalMultiLevelHierarchy"/>
    <dgm:cxn modelId="{BA0ACB28-468C-4192-8019-A94AFC5E16D5}" type="presOf" srcId="{E21DD6BF-14E5-4A6E-A9D8-3CB106511CFB}" destId="{37AA6A87-0CAB-4653-9A42-68436D9E1EF2}" srcOrd="0" destOrd="0" presId="urn:microsoft.com/office/officeart/2008/layout/HorizontalMultiLevelHierarchy"/>
    <dgm:cxn modelId="{0F9ECED6-7D35-438F-A9BF-7314F9F00AC2}" type="presOf" srcId="{3977A2D4-FDF9-40F7-B7AB-FCEF4B1E9C80}" destId="{F5298E21-B2CF-401F-8565-9130AE5916D0}" srcOrd="0" destOrd="0" presId="urn:microsoft.com/office/officeart/2008/layout/HorizontalMultiLevelHierarchy"/>
    <dgm:cxn modelId="{BB9F5DB2-1D2A-49E2-B6E9-B995D4E036EB}" type="presOf" srcId="{42AC455E-10F1-4A57-ABAA-281EC4442B33}" destId="{70D36899-70B9-40E0-99AD-5D6337F3AE86}" srcOrd="1" destOrd="0" presId="urn:microsoft.com/office/officeart/2008/layout/HorizontalMultiLevelHierarchy"/>
    <dgm:cxn modelId="{5162D89D-B437-49DE-930B-EA4C9C8BEA75}" type="presOf" srcId="{186014CC-8F5A-4C97-A585-67323BC91CB9}" destId="{3A8BFED2-1F07-4306-8F88-418365A7B168}" srcOrd="0" destOrd="0" presId="urn:microsoft.com/office/officeart/2008/layout/HorizontalMultiLevelHierarchy"/>
    <dgm:cxn modelId="{4FBBFEC0-ED41-4701-9E04-3CCE9B8141DD}" srcId="{00838A33-38F3-4983-B10A-BFC5092896EE}" destId="{E184775B-C2A0-4DB4-9CCF-89DF60EE1BFB}" srcOrd="2" destOrd="0" parTransId="{C26C17A0-4702-4CCE-BD6A-328A840BDFE5}" sibTransId="{0130E12A-1644-4C45-B282-CEC7CC6A0AF5}"/>
    <dgm:cxn modelId="{CFCB062A-D888-4222-952E-D6263C6C15E5}" type="presOf" srcId="{94827256-E77C-4AD7-A8FA-A0B1463CCFEC}" destId="{1BC25055-722C-46A1-922E-A7F0AACE1193}" srcOrd="0" destOrd="0" presId="urn:microsoft.com/office/officeart/2008/layout/HorizontalMultiLevelHierarchy"/>
    <dgm:cxn modelId="{EB15450B-8C62-483B-96F1-E09E352FEB0A}" type="presOf" srcId="{E2F1F67C-4DF6-4ADD-9C87-6B997F8041F4}" destId="{95C59586-9D2D-492F-92C9-63EC86A3AD67}" srcOrd="0" destOrd="0" presId="urn:microsoft.com/office/officeart/2008/layout/HorizontalMultiLevelHierarchy"/>
    <dgm:cxn modelId="{BAB25549-4B75-481C-BAC8-2910BD7F6675}" srcId="{425E568D-ED28-44BD-85BB-3B32426EC7F7}" destId="{E21DD6BF-14E5-4A6E-A9D8-3CB106511CFB}" srcOrd="0" destOrd="0" parTransId="{46E90FB2-F691-4123-A05A-54FD50E3646E}" sibTransId="{5BDAC737-1245-434B-B478-552639A662E1}"/>
    <dgm:cxn modelId="{52704226-2DE6-4C04-8F1B-861F181B68B3}" srcId="{E21DD6BF-14E5-4A6E-A9D8-3CB106511CFB}" destId="{CA0351A7-82F1-4C00-AC13-525CFAEE1FFD}" srcOrd="0" destOrd="0" parTransId="{E2F1F67C-4DF6-4ADD-9C87-6B997F8041F4}" sibTransId="{9C6A6367-CAC0-41A7-9395-D66448272985}"/>
    <dgm:cxn modelId="{61F2660A-D787-4464-A742-8BE7F7F73AA9}" type="presOf" srcId="{D0B35205-6CAE-45B6-A83B-E3DA466A04FB}" destId="{560FC5FD-7B23-4E84-BE31-0926DB3F69F1}" srcOrd="0" destOrd="0" presId="urn:microsoft.com/office/officeart/2008/layout/HorizontalMultiLevelHierarchy"/>
    <dgm:cxn modelId="{F3239927-C7B2-4677-ADEF-B853049BF44B}" type="presOf" srcId="{35C8B79F-2AAF-430F-92E2-A0E255A87E22}" destId="{ACE567C1-DA3A-4617-9682-9E31CDF38F9E}" srcOrd="0" destOrd="0" presId="urn:microsoft.com/office/officeart/2008/layout/HorizontalMultiLevelHierarchy"/>
    <dgm:cxn modelId="{35C1773A-4496-47A2-8546-699E0A0A8874}" type="presOf" srcId="{AB767CDF-B996-4603-86C7-049A14D8B5D2}" destId="{417F18C5-83A9-49AF-B220-7ABCCBC16D47}" srcOrd="1" destOrd="0" presId="urn:microsoft.com/office/officeart/2008/layout/HorizontalMultiLevelHierarchy"/>
    <dgm:cxn modelId="{67AF26C2-CFE1-4BAD-8064-2CE3AA95A877}" srcId="{425E568D-ED28-44BD-85BB-3B32426EC7F7}" destId="{D64FE948-33E6-46D6-9753-344A627210C9}" srcOrd="2" destOrd="0" parTransId="{42AC455E-10F1-4A57-ABAA-281EC4442B33}" sibTransId="{88302661-15AD-4056-99ED-133505953894}"/>
    <dgm:cxn modelId="{396D8340-1857-4621-B432-13B39C97A498}" type="presOf" srcId="{89F824D5-6EB4-4BEF-B0E8-C1953B407B5C}" destId="{4FCB466A-F4F5-4CEE-98B6-017D077F5599}" srcOrd="0" destOrd="0" presId="urn:microsoft.com/office/officeart/2008/layout/HorizontalMultiLevelHierarchy"/>
    <dgm:cxn modelId="{6122E452-B052-4865-91D5-790C41CAA33E}" srcId="{3977A2D4-FDF9-40F7-B7AB-FCEF4B1E9C80}" destId="{D7E4E39D-5C4C-4E9B-B213-44AB5DB03D9C}" srcOrd="2" destOrd="0" parTransId="{AB767CDF-B996-4603-86C7-049A14D8B5D2}" sibTransId="{BDBA281B-DA91-4878-A5B1-0DB73D17A155}"/>
    <dgm:cxn modelId="{7E7FE2AF-D8D7-4895-A259-FC2CC19E431D}" type="presOf" srcId="{D0B35205-6CAE-45B6-A83B-E3DA466A04FB}" destId="{57596630-B50E-4464-8A72-B3D173A0C04A}" srcOrd="1" destOrd="0" presId="urn:microsoft.com/office/officeart/2008/layout/HorizontalMultiLevelHierarchy"/>
    <dgm:cxn modelId="{3EA6A0AC-D010-415D-8F5F-978B671C31EB}" type="presOf" srcId="{4B665DE5-CEEB-4E10-A4CF-CF4CFC17A064}" destId="{82BFB7AD-9757-4695-A03E-E33C3D39E7E2}" srcOrd="0" destOrd="0" presId="urn:microsoft.com/office/officeart/2008/layout/HorizontalMultiLevelHierarchy"/>
    <dgm:cxn modelId="{DA577B95-342A-4203-B858-DDD6A332B03D}" type="presOf" srcId="{C26C17A0-4702-4CCE-BD6A-328A840BDFE5}" destId="{EC9AA92B-4566-4C31-9036-2D63FC3C69B3}" srcOrd="0" destOrd="0" presId="urn:microsoft.com/office/officeart/2008/layout/HorizontalMultiLevelHierarchy"/>
    <dgm:cxn modelId="{C969D6BA-A257-4576-94A4-8F7DBA860D10}" type="presOf" srcId="{085FCF3B-1BB7-445A-9C32-0A4995F36786}" destId="{7675FFC3-7401-4167-A8CB-01586122B094}" srcOrd="0" destOrd="0" presId="urn:microsoft.com/office/officeart/2008/layout/HorizontalMultiLevelHierarchy"/>
    <dgm:cxn modelId="{FF05D4F4-2B0A-46FD-9AC6-05A2200B5C61}" type="presParOf" srcId="{648912B6-9BFD-40D1-A870-D1040C6085B3}" destId="{01B2BE68-A368-4A3B-80CD-26A78818F714}" srcOrd="0" destOrd="0" presId="urn:microsoft.com/office/officeart/2008/layout/HorizontalMultiLevelHierarchy"/>
    <dgm:cxn modelId="{33F8CE55-ADC5-4E62-8A60-EDD95BE576E4}" type="presParOf" srcId="{01B2BE68-A368-4A3B-80CD-26A78818F714}" destId="{5EABA0D6-1C4D-47CA-8340-FACDE9D940AE}" srcOrd="0" destOrd="0" presId="urn:microsoft.com/office/officeart/2008/layout/HorizontalMultiLevelHierarchy"/>
    <dgm:cxn modelId="{C7F74501-7332-4035-BBEE-683B57592549}" type="presParOf" srcId="{01B2BE68-A368-4A3B-80CD-26A78818F714}" destId="{A919F643-D993-4423-B621-D35E8380009A}" srcOrd="1" destOrd="0" presId="urn:microsoft.com/office/officeart/2008/layout/HorizontalMultiLevelHierarchy"/>
    <dgm:cxn modelId="{21C1D7C5-42B9-422B-A0D1-1D4A97DD39B6}" type="presParOf" srcId="{A919F643-D993-4423-B621-D35E8380009A}" destId="{7548E32D-5FA8-46A6-AD22-90C962CC3D4E}" srcOrd="0" destOrd="0" presId="urn:microsoft.com/office/officeart/2008/layout/HorizontalMultiLevelHierarchy"/>
    <dgm:cxn modelId="{DB509CE3-0984-4D75-B406-0C52A4B8A10D}" type="presParOf" srcId="{7548E32D-5FA8-46A6-AD22-90C962CC3D4E}" destId="{DEE43EA3-FF0D-4D2C-BB70-6D06A6A8A049}" srcOrd="0" destOrd="0" presId="urn:microsoft.com/office/officeart/2008/layout/HorizontalMultiLevelHierarchy"/>
    <dgm:cxn modelId="{F990ED79-07D2-476C-83BC-F9212A00163B}" type="presParOf" srcId="{A919F643-D993-4423-B621-D35E8380009A}" destId="{2D73F012-3EF7-4B49-BC46-B261F47308BD}" srcOrd="1" destOrd="0" presId="urn:microsoft.com/office/officeart/2008/layout/HorizontalMultiLevelHierarchy"/>
    <dgm:cxn modelId="{480B2B38-EF5C-437C-8271-3A82222FEB6C}" type="presParOf" srcId="{2D73F012-3EF7-4B49-BC46-B261F47308BD}" destId="{37AA6A87-0CAB-4653-9A42-68436D9E1EF2}" srcOrd="0" destOrd="0" presId="urn:microsoft.com/office/officeart/2008/layout/HorizontalMultiLevelHierarchy"/>
    <dgm:cxn modelId="{920609B9-58EB-4511-8DD7-F98FA4B662C5}" type="presParOf" srcId="{2D73F012-3EF7-4B49-BC46-B261F47308BD}" destId="{7927CE7D-E130-49E0-BD99-305E4A6CE8CD}" srcOrd="1" destOrd="0" presId="urn:microsoft.com/office/officeart/2008/layout/HorizontalMultiLevelHierarchy"/>
    <dgm:cxn modelId="{9CB7D810-7132-471F-9F5A-3C619E46395C}" type="presParOf" srcId="{7927CE7D-E130-49E0-BD99-305E4A6CE8CD}" destId="{95C59586-9D2D-492F-92C9-63EC86A3AD67}" srcOrd="0" destOrd="0" presId="urn:microsoft.com/office/officeart/2008/layout/HorizontalMultiLevelHierarchy"/>
    <dgm:cxn modelId="{7F612398-46C8-4429-AD0A-D4241BB42568}" type="presParOf" srcId="{95C59586-9D2D-492F-92C9-63EC86A3AD67}" destId="{BA06C5FA-FF5F-4DCD-AD9E-1F1D942290FD}" srcOrd="0" destOrd="0" presId="urn:microsoft.com/office/officeart/2008/layout/HorizontalMultiLevelHierarchy"/>
    <dgm:cxn modelId="{7DE6B86A-6D04-4E75-B826-FD20EFE5FF7D}" type="presParOf" srcId="{7927CE7D-E130-49E0-BD99-305E4A6CE8CD}" destId="{80810FBB-8845-4A20-820F-1C93F6E83B29}" srcOrd="1" destOrd="0" presId="urn:microsoft.com/office/officeart/2008/layout/HorizontalMultiLevelHierarchy"/>
    <dgm:cxn modelId="{7FD88326-78B3-40F8-8AB0-37C671A3F22C}" type="presParOf" srcId="{80810FBB-8845-4A20-820F-1C93F6E83B29}" destId="{AD620B2C-5CA3-4702-84A4-573333274399}" srcOrd="0" destOrd="0" presId="urn:microsoft.com/office/officeart/2008/layout/HorizontalMultiLevelHierarchy"/>
    <dgm:cxn modelId="{69DB1D7D-ADE3-4F39-B9EB-F1E2C2950FB4}" type="presParOf" srcId="{80810FBB-8845-4A20-820F-1C93F6E83B29}" destId="{1F559CF0-487D-471A-8FFC-CF2AD2C2EC39}" srcOrd="1" destOrd="0" presId="urn:microsoft.com/office/officeart/2008/layout/HorizontalMultiLevelHierarchy"/>
    <dgm:cxn modelId="{774DCD45-1660-4ADD-A879-8079C5A83DE3}" type="presParOf" srcId="{7927CE7D-E130-49E0-BD99-305E4A6CE8CD}" destId="{3D038FEA-30EE-4FE7-B63D-D7D14CF9EE4B}" srcOrd="2" destOrd="0" presId="urn:microsoft.com/office/officeart/2008/layout/HorizontalMultiLevelHierarchy"/>
    <dgm:cxn modelId="{AC1474E9-CFE2-4FE3-ABD8-5FFDC7369083}" type="presParOf" srcId="{3D038FEA-30EE-4FE7-B63D-D7D14CF9EE4B}" destId="{2F997F2F-8BAB-41EE-84A5-B9D29343FA29}" srcOrd="0" destOrd="0" presId="urn:microsoft.com/office/officeart/2008/layout/HorizontalMultiLevelHierarchy"/>
    <dgm:cxn modelId="{2911EA07-D936-4980-94BE-87410603C5ED}" type="presParOf" srcId="{7927CE7D-E130-49E0-BD99-305E4A6CE8CD}" destId="{C0698810-A329-4056-8489-2BB810EC0024}" srcOrd="3" destOrd="0" presId="urn:microsoft.com/office/officeart/2008/layout/HorizontalMultiLevelHierarchy"/>
    <dgm:cxn modelId="{F1AA590B-530F-4455-A069-9B6D0751CA72}" type="presParOf" srcId="{C0698810-A329-4056-8489-2BB810EC0024}" destId="{2553C9CA-AB26-48D0-8A7E-2BDDDB3F873E}" srcOrd="0" destOrd="0" presId="urn:microsoft.com/office/officeart/2008/layout/HorizontalMultiLevelHierarchy"/>
    <dgm:cxn modelId="{23ECEA8D-17D3-4207-AD86-3FFF0F60C1C2}" type="presParOf" srcId="{C0698810-A329-4056-8489-2BB810EC0024}" destId="{924E867A-8902-4A74-A0D5-C825EB534AA0}" srcOrd="1" destOrd="0" presId="urn:microsoft.com/office/officeart/2008/layout/HorizontalMultiLevelHierarchy"/>
    <dgm:cxn modelId="{47B94C0B-C95D-4502-96FC-E4AE0BB9C952}" type="presParOf" srcId="{7927CE7D-E130-49E0-BD99-305E4A6CE8CD}" destId="{3A8BFED2-1F07-4306-8F88-418365A7B168}" srcOrd="4" destOrd="0" presId="urn:microsoft.com/office/officeart/2008/layout/HorizontalMultiLevelHierarchy"/>
    <dgm:cxn modelId="{CC6E2FA0-761F-463F-B5FB-6CEC3F17233A}" type="presParOf" srcId="{3A8BFED2-1F07-4306-8F88-418365A7B168}" destId="{6035D74D-D684-4561-8DBB-618A5F2D975E}" srcOrd="0" destOrd="0" presId="urn:microsoft.com/office/officeart/2008/layout/HorizontalMultiLevelHierarchy"/>
    <dgm:cxn modelId="{E167F008-C8F8-42DA-80E9-6ABF5CC3203A}" type="presParOf" srcId="{7927CE7D-E130-49E0-BD99-305E4A6CE8CD}" destId="{0C22C2D7-DB8E-4BCA-A796-D2509B544136}" srcOrd="5" destOrd="0" presId="urn:microsoft.com/office/officeart/2008/layout/HorizontalMultiLevelHierarchy"/>
    <dgm:cxn modelId="{EBA85FA9-B097-4AC1-A4A2-D213AC66B484}" type="presParOf" srcId="{0C22C2D7-DB8E-4BCA-A796-D2509B544136}" destId="{784BE77D-100F-44D5-A2B9-DE21D1CBF398}" srcOrd="0" destOrd="0" presId="urn:microsoft.com/office/officeart/2008/layout/HorizontalMultiLevelHierarchy"/>
    <dgm:cxn modelId="{1A1B28C9-50E6-440C-8CB3-4CFA62F5376E}" type="presParOf" srcId="{0C22C2D7-DB8E-4BCA-A796-D2509B544136}" destId="{D2BBD892-0B8B-4013-8688-385BBD03FB9B}" srcOrd="1" destOrd="0" presId="urn:microsoft.com/office/officeart/2008/layout/HorizontalMultiLevelHierarchy"/>
    <dgm:cxn modelId="{8996277C-87AB-4AFF-85D3-C0F23A9E66F0}" type="presParOf" srcId="{A919F643-D993-4423-B621-D35E8380009A}" destId="{0EF529B6-EEA1-4CCA-8644-607C9F62AAF4}" srcOrd="2" destOrd="0" presId="urn:microsoft.com/office/officeart/2008/layout/HorizontalMultiLevelHierarchy"/>
    <dgm:cxn modelId="{D725DE52-2F18-4845-8DF7-05564F0AB86B}" type="presParOf" srcId="{0EF529B6-EEA1-4CCA-8644-607C9F62AAF4}" destId="{F4C81861-F6B3-4EC0-B048-DCB3A0B57A11}" srcOrd="0" destOrd="0" presId="urn:microsoft.com/office/officeart/2008/layout/HorizontalMultiLevelHierarchy"/>
    <dgm:cxn modelId="{182DA5C2-68C3-45A7-9103-DC1A0058F518}" type="presParOf" srcId="{A919F643-D993-4423-B621-D35E8380009A}" destId="{1CD027BA-857D-4196-A979-401DC82624EC}" srcOrd="3" destOrd="0" presId="urn:microsoft.com/office/officeart/2008/layout/HorizontalMultiLevelHierarchy"/>
    <dgm:cxn modelId="{2B45B138-5EC4-41F1-AFB5-A67044D6B1CD}" type="presParOf" srcId="{1CD027BA-857D-4196-A979-401DC82624EC}" destId="{EB22917A-AD22-4EC2-8081-3F054BB9F940}" srcOrd="0" destOrd="0" presId="urn:microsoft.com/office/officeart/2008/layout/HorizontalMultiLevelHierarchy"/>
    <dgm:cxn modelId="{FE890C93-32BA-4E0E-BF99-A2BA7BB56CC2}" type="presParOf" srcId="{1CD027BA-857D-4196-A979-401DC82624EC}" destId="{2674F0D5-FFCC-411F-8534-9F0DBD7919D7}" srcOrd="1" destOrd="0" presId="urn:microsoft.com/office/officeart/2008/layout/HorizontalMultiLevelHierarchy"/>
    <dgm:cxn modelId="{AC1FD465-5A94-4954-8F9D-B91A647176A5}" type="presParOf" srcId="{2674F0D5-FFCC-411F-8534-9F0DBD7919D7}" destId="{7675FFC3-7401-4167-A8CB-01586122B094}" srcOrd="0" destOrd="0" presId="urn:microsoft.com/office/officeart/2008/layout/HorizontalMultiLevelHierarchy"/>
    <dgm:cxn modelId="{2302495A-9705-48A1-BD84-B52291272D56}" type="presParOf" srcId="{7675FFC3-7401-4167-A8CB-01586122B094}" destId="{02AB499A-E72F-4B93-AB48-D8A02C780A23}" srcOrd="0" destOrd="0" presId="urn:microsoft.com/office/officeart/2008/layout/HorizontalMultiLevelHierarchy"/>
    <dgm:cxn modelId="{11BF421D-156F-45CC-B3B9-3BB8FCA371D6}" type="presParOf" srcId="{2674F0D5-FFCC-411F-8534-9F0DBD7919D7}" destId="{1202DF3E-6BAF-41C6-947E-F41250175923}" srcOrd="1" destOrd="0" presId="urn:microsoft.com/office/officeart/2008/layout/HorizontalMultiLevelHierarchy"/>
    <dgm:cxn modelId="{AC7D3EA5-8EEF-4464-A844-0BA6141C52AA}" type="presParOf" srcId="{1202DF3E-6BAF-41C6-947E-F41250175923}" destId="{F5298E21-B2CF-401F-8565-9130AE5916D0}" srcOrd="0" destOrd="0" presId="urn:microsoft.com/office/officeart/2008/layout/HorizontalMultiLevelHierarchy"/>
    <dgm:cxn modelId="{1605C593-A948-4A32-A0E3-CAD9AE2850DC}" type="presParOf" srcId="{1202DF3E-6BAF-41C6-947E-F41250175923}" destId="{273FBC4D-A8D5-4A41-A6E9-E3C4FADFF303}" srcOrd="1" destOrd="0" presId="urn:microsoft.com/office/officeart/2008/layout/HorizontalMultiLevelHierarchy"/>
    <dgm:cxn modelId="{BDAF8E98-3091-4BA5-87E2-B7030FE85FDA}" type="presParOf" srcId="{273FBC4D-A8D5-4A41-A6E9-E3C4FADFF303}" destId="{728AEBBA-8500-4BAD-9D83-B1F61F78CF45}" srcOrd="0" destOrd="0" presId="urn:microsoft.com/office/officeart/2008/layout/HorizontalMultiLevelHierarchy"/>
    <dgm:cxn modelId="{A5C096A0-4C7C-4314-BB72-CEFCDA299040}" type="presParOf" srcId="{728AEBBA-8500-4BAD-9D83-B1F61F78CF45}" destId="{E5819D6B-1EBF-4647-A0EB-C525849DED25}" srcOrd="0" destOrd="0" presId="urn:microsoft.com/office/officeart/2008/layout/HorizontalMultiLevelHierarchy"/>
    <dgm:cxn modelId="{417F890E-CD86-4FF6-AE24-4D83B34C11FB}" type="presParOf" srcId="{273FBC4D-A8D5-4A41-A6E9-E3C4FADFF303}" destId="{62A8F5EA-B4E4-49A8-8B62-3877BE1B1ABE}" srcOrd="1" destOrd="0" presId="urn:microsoft.com/office/officeart/2008/layout/HorizontalMultiLevelHierarchy"/>
    <dgm:cxn modelId="{E284FD70-777D-497F-80E5-9B9202334BEC}" type="presParOf" srcId="{62A8F5EA-B4E4-49A8-8B62-3877BE1B1ABE}" destId="{82BFB7AD-9757-4695-A03E-E33C3D39E7E2}" srcOrd="0" destOrd="0" presId="urn:microsoft.com/office/officeart/2008/layout/HorizontalMultiLevelHierarchy"/>
    <dgm:cxn modelId="{C3CD6349-FCBE-464D-A4F1-FB9E49F6ACE0}" type="presParOf" srcId="{62A8F5EA-B4E4-49A8-8B62-3877BE1B1ABE}" destId="{D5CE30E4-5840-4AF0-9889-D80DC301CF99}" srcOrd="1" destOrd="0" presId="urn:microsoft.com/office/officeart/2008/layout/HorizontalMultiLevelHierarchy"/>
    <dgm:cxn modelId="{006CDF8C-B5E8-4391-9651-32D22B549B79}" type="presParOf" srcId="{273FBC4D-A8D5-4A41-A6E9-E3C4FADFF303}" destId="{ACE567C1-DA3A-4617-9682-9E31CDF38F9E}" srcOrd="2" destOrd="0" presId="urn:microsoft.com/office/officeart/2008/layout/HorizontalMultiLevelHierarchy"/>
    <dgm:cxn modelId="{D8F0B504-403A-4582-A39A-8D38D8263504}" type="presParOf" srcId="{ACE567C1-DA3A-4617-9682-9E31CDF38F9E}" destId="{34FB4B03-84E8-4696-9667-6A3FCAA5C41D}" srcOrd="0" destOrd="0" presId="urn:microsoft.com/office/officeart/2008/layout/HorizontalMultiLevelHierarchy"/>
    <dgm:cxn modelId="{0FFD28A2-76FF-40F1-BCF9-01DFFC02109F}" type="presParOf" srcId="{273FBC4D-A8D5-4A41-A6E9-E3C4FADFF303}" destId="{CB0E7E8B-CEBE-4EF8-A917-1D98390E356E}" srcOrd="3" destOrd="0" presId="urn:microsoft.com/office/officeart/2008/layout/HorizontalMultiLevelHierarchy"/>
    <dgm:cxn modelId="{EEDF4AE3-019E-4D31-9648-980C4AF33CD8}" type="presParOf" srcId="{CB0E7E8B-CEBE-4EF8-A917-1D98390E356E}" destId="{AB6925B4-B599-4151-AD2D-9E08C72AB209}" srcOrd="0" destOrd="0" presId="urn:microsoft.com/office/officeart/2008/layout/HorizontalMultiLevelHierarchy"/>
    <dgm:cxn modelId="{05386411-2276-427C-BB23-CFF8AE4C8319}" type="presParOf" srcId="{CB0E7E8B-CEBE-4EF8-A917-1D98390E356E}" destId="{6AD4960E-0F12-428A-A205-121C23255BAF}" srcOrd="1" destOrd="0" presId="urn:microsoft.com/office/officeart/2008/layout/HorizontalMultiLevelHierarchy"/>
    <dgm:cxn modelId="{C01DD1A5-7947-4DD0-96B8-A75DF19072F2}" type="presParOf" srcId="{273FBC4D-A8D5-4A41-A6E9-E3C4FADFF303}" destId="{4103A779-6CD0-4464-985E-F254ABD5A4A2}" srcOrd="4" destOrd="0" presId="urn:microsoft.com/office/officeart/2008/layout/HorizontalMultiLevelHierarchy"/>
    <dgm:cxn modelId="{F7698C0E-FE49-4488-9C05-2E9733A0D385}" type="presParOf" srcId="{4103A779-6CD0-4464-985E-F254ABD5A4A2}" destId="{417F18C5-83A9-49AF-B220-7ABCCBC16D47}" srcOrd="0" destOrd="0" presId="urn:microsoft.com/office/officeart/2008/layout/HorizontalMultiLevelHierarchy"/>
    <dgm:cxn modelId="{747F58FC-208E-44EC-BAA8-DBEEF37B1F86}" type="presParOf" srcId="{273FBC4D-A8D5-4A41-A6E9-E3C4FADFF303}" destId="{856374F2-9711-4916-8240-BB6CC00DCE23}" srcOrd="5" destOrd="0" presId="urn:microsoft.com/office/officeart/2008/layout/HorizontalMultiLevelHierarchy"/>
    <dgm:cxn modelId="{F802FD02-E2BF-49F9-92AC-06E7CAE64F2E}" type="presParOf" srcId="{856374F2-9711-4916-8240-BB6CC00DCE23}" destId="{F41C5DB0-59B5-4F07-A725-F3FA4590A83E}" srcOrd="0" destOrd="0" presId="urn:microsoft.com/office/officeart/2008/layout/HorizontalMultiLevelHierarchy"/>
    <dgm:cxn modelId="{1E0BD39A-F592-41C3-AB49-E8C0B3014CB2}" type="presParOf" srcId="{856374F2-9711-4916-8240-BB6CC00DCE23}" destId="{BFA8965D-A536-4385-BDD6-3E258F244E5A}" srcOrd="1" destOrd="0" presId="urn:microsoft.com/office/officeart/2008/layout/HorizontalMultiLevelHierarchy"/>
    <dgm:cxn modelId="{72BF7E5A-157A-47DB-99E0-0BE3EE349199}" type="presParOf" srcId="{2674F0D5-FFCC-411F-8534-9F0DBD7919D7}" destId="{7F33DD9F-0AEF-4EEC-AA96-22CF219E8DBB}" srcOrd="2" destOrd="0" presId="urn:microsoft.com/office/officeart/2008/layout/HorizontalMultiLevelHierarchy"/>
    <dgm:cxn modelId="{55A57E9D-084D-4737-8C7C-426A4CE8520E}" type="presParOf" srcId="{7F33DD9F-0AEF-4EEC-AA96-22CF219E8DBB}" destId="{08534037-F26C-4FD4-BCF0-E4969C3551E6}" srcOrd="0" destOrd="0" presId="urn:microsoft.com/office/officeart/2008/layout/HorizontalMultiLevelHierarchy"/>
    <dgm:cxn modelId="{C9B09E10-5DA1-474F-A9A5-43DD2799F33D}" type="presParOf" srcId="{2674F0D5-FFCC-411F-8534-9F0DBD7919D7}" destId="{AA6F01D7-E761-482D-93EB-3CE7A7C49CDC}" srcOrd="3" destOrd="0" presId="urn:microsoft.com/office/officeart/2008/layout/HorizontalMultiLevelHierarchy"/>
    <dgm:cxn modelId="{025A8324-0786-4C7D-AC2B-E8CB3A497366}" type="presParOf" srcId="{AA6F01D7-E761-482D-93EB-3CE7A7C49CDC}" destId="{1BC25055-722C-46A1-922E-A7F0AACE1193}" srcOrd="0" destOrd="0" presId="urn:microsoft.com/office/officeart/2008/layout/HorizontalMultiLevelHierarchy"/>
    <dgm:cxn modelId="{D4084A49-D3E5-4490-BFDA-DEA44170F877}" type="presParOf" srcId="{AA6F01D7-E761-482D-93EB-3CE7A7C49CDC}" destId="{813ECE1F-E2E7-40D7-BA1A-560CA58DE28A}" srcOrd="1" destOrd="0" presId="urn:microsoft.com/office/officeart/2008/layout/HorizontalMultiLevelHierarchy"/>
    <dgm:cxn modelId="{AB8C3AA0-D3C4-4F75-A7C5-B46EF6CCE32C}" type="presParOf" srcId="{813ECE1F-E2E7-40D7-BA1A-560CA58DE28A}" destId="{517E78BC-9F73-474B-B701-129AE20E8B1E}" srcOrd="0" destOrd="0" presId="urn:microsoft.com/office/officeart/2008/layout/HorizontalMultiLevelHierarchy"/>
    <dgm:cxn modelId="{9CD7CDE8-2BE7-4973-AA47-18EE14319EA4}" type="presParOf" srcId="{517E78BC-9F73-474B-B701-129AE20E8B1E}" destId="{FB912938-981C-489C-A118-0AF28775F416}" srcOrd="0" destOrd="0" presId="urn:microsoft.com/office/officeart/2008/layout/HorizontalMultiLevelHierarchy"/>
    <dgm:cxn modelId="{9DD1CBAA-AB23-4829-BE80-BADDAF52575E}" type="presParOf" srcId="{813ECE1F-E2E7-40D7-BA1A-560CA58DE28A}" destId="{C26315EB-829C-407A-8652-5A743EFBBE6E}" srcOrd="1" destOrd="0" presId="urn:microsoft.com/office/officeart/2008/layout/HorizontalMultiLevelHierarchy"/>
    <dgm:cxn modelId="{F14DE37F-6566-4B44-98F8-6EF763B7CD5B}" type="presParOf" srcId="{C26315EB-829C-407A-8652-5A743EFBBE6E}" destId="{CA520CCF-107B-4DD6-9FA1-5AB59A4DFA1D}" srcOrd="0" destOrd="0" presId="urn:microsoft.com/office/officeart/2008/layout/HorizontalMultiLevelHierarchy"/>
    <dgm:cxn modelId="{8DD92EEA-0F34-4252-A7F6-BBEDA850FD3D}" type="presParOf" srcId="{C26315EB-829C-407A-8652-5A743EFBBE6E}" destId="{205BFB33-4B93-429B-A33A-AFBFBEA16751}" srcOrd="1" destOrd="0" presId="urn:microsoft.com/office/officeart/2008/layout/HorizontalMultiLevelHierarchy"/>
    <dgm:cxn modelId="{D3A21107-91A5-4802-B748-BA2544193F3B}" type="presParOf" srcId="{813ECE1F-E2E7-40D7-BA1A-560CA58DE28A}" destId="{560FC5FD-7B23-4E84-BE31-0926DB3F69F1}" srcOrd="2" destOrd="0" presId="urn:microsoft.com/office/officeart/2008/layout/HorizontalMultiLevelHierarchy"/>
    <dgm:cxn modelId="{912A9CCE-8AF9-4344-872E-19CFEE642B78}" type="presParOf" srcId="{560FC5FD-7B23-4E84-BE31-0926DB3F69F1}" destId="{57596630-B50E-4464-8A72-B3D173A0C04A}" srcOrd="0" destOrd="0" presId="urn:microsoft.com/office/officeart/2008/layout/HorizontalMultiLevelHierarchy"/>
    <dgm:cxn modelId="{96BCB53F-9178-4706-A076-BC9CA6419DDA}" type="presParOf" srcId="{813ECE1F-E2E7-40D7-BA1A-560CA58DE28A}" destId="{4CF2A46C-12CB-4FE9-A965-C1DAE0AB86E1}" srcOrd="3" destOrd="0" presId="urn:microsoft.com/office/officeart/2008/layout/HorizontalMultiLevelHierarchy"/>
    <dgm:cxn modelId="{46B3A48B-77D1-41DB-A35D-AAE03783EFA4}" type="presParOf" srcId="{4CF2A46C-12CB-4FE9-A965-C1DAE0AB86E1}" destId="{68D6DFFE-6369-4162-BF37-5CB858945543}" srcOrd="0" destOrd="0" presId="urn:microsoft.com/office/officeart/2008/layout/HorizontalMultiLevelHierarchy"/>
    <dgm:cxn modelId="{10734D94-412A-4A6F-98DE-6D90022AFD09}" type="presParOf" srcId="{4CF2A46C-12CB-4FE9-A965-C1DAE0AB86E1}" destId="{3CB1AFAA-D55C-40FB-B894-DB915EBD7E84}" srcOrd="1" destOrd="0" presId="urn:microsoft.com/office/officeart/2008/layout/HorizontalMultiLevelHierarchy"/>
    <dgm:cxn modelId="{9A6E3EF6-D2C5-4E1C-B52F-2E9604C01B2E}" type="presParOf" srcId="{813ECE1F-E2E7-40D7-BA1A-560CA58DE28A}" destId="{12818AF2-365B-4BEB-BB45-978364EF870F}" srcOrd="4" destOrd="0" presId="urn:microsoft.com/office/officeart/2008/layout/HorizontalMultiLevelHierarchy"/>
    <dgm:cxn modelId="{324D7EAB-A993-43A5-8629-13353569D37B}" type="presParOf" srcId="{12818AF2-365B-4BEB-BB45-978364EF870F}" destId="{1ED11EEE-12AD-4C0B-A15B-85BBEFB64651}" srcOrd="0" destOrd="0" presId="urn:microsoft.com/office/officeart/2008/layout/HorizontalMultiLevelHierarchy"/>
    <dgm:cxn modelId="{AEEBCA11-C05B-4C58-9F85-B20E2BD97E6C}" type="presParOf" srcId="{813ECE1F-E2E7-40D7-BA1A-560CA58DE28A}" destId="{183D08BA-B513-4A23-839C-49E3F6C1F326}" srcOrd="5" destOrd="0" presId="urn:microsoft.com/office/officeart/2008/layout/HorizontalMultiLevelHierarchy"/>
    <dgm:cxn modelId="{98590DB3-C7F2-4B10-935F-8849A699A98D}" type="presParOf" srcId="{183D08BA-B513-4A23-839C-49E3F6C1F326}" destId="{902EC628-B228-48DD-B0DA-837F9BCC609E}" srcOrd="0" destOrd="0" presId="urn:microsoft.com/office/officeart/2008/layout/HorizontalMultiLevelHierarchy"/>
    <dgm:cxn modelId="{C8C0A9A6-9666-468C-B96B-F79071CB7877}" type="presParOf" srcId="{183D08BA-B513-4A23-839C-49E3F6C1F326}" destId="{404CC9D9-31B6-40DA-A300-4AE351B2B9A9}" srcOrd="1" destOrd="0" presId="urn:microsoft.com/office/officeart/2008/layout/HorizontalMultiLevelHierarchy"/>
    <dgm:cxn modelId="{7C768F65-51C1-4D46-A30A-5E58B0F5D2BA}" type="presParOf" srcId="{2674F0D5-FFCC-411F-8534-9F0DBD7919D7}" destId="{333FEFE1-B8DB-46AB-9BE6-8FB9B881AD82}" srcOrd="4" destOrd="0" presId="urn:microsoft.com/office/officeart/2008/layout/HorizontalMultiLevelHierarchy"/>
    <dgm:cxn modelId="{25E6DD0F-FE99-4554-8446-0121C4BECF57}" type="presParOf" srcId="{333FEFE1-B8DB-46AB-9BE6-8FB9B881AD82}" destId="{760FE24E-E546-4CD7-973E-FF114AE6129B}" srcOrd="0" destOrd="0" presId="urn:microsoft.com/office/officeart/2008/layout/HorizontalMultiLevelHierarchy"/>
    <dgm:cxn modelId="{76BA6DBA-0335-43FB-8F43-EE2766C6862C}" type="presParOf" srcId="{2674F0D5-FFCC-411F-8534-9F0DBD7919D7}" destId="{0049EA4B-057D-456C-893A-3F479135ABCF}" srcOrd="5" destOrd="0" presId="urn:microsoft.com/office/officeart/2008/layout/HorizontalMultiLevelHierarchy"/>
    <dgm:cxn modelId="{38226E49-C2C0-4347-B71D-28806EB33AC5}" type="presParOf" srcId="{0049EA4B-057D-456C-893A-3F479135ABCF}" destId="{6D7CB7AC-5039-45B5-BC51-33BC15F3DB62}" srcOrd="0" destOrd="0" presId="urn:microsoft.com/office/officeart/2008/layout/HorizontalMultiLevelHierarchy"/>
    <dgm:cxn modelId="{CB11B205-2AEB-4589-B5D1-774B278C3483}" type="presParOf" srcId="{0049EA4B-057D-456C-893A-3F479135ABCF}" destId="{2DBDCD68-7ACF-4299-8337-68910B6486DB}" srcOrd="1" destOrd="0" presId="urn:microsoft.com/office/officeart/2008/layout/HorizontalMultiLevelHierarchy"/>
    <dgm:cxn modelId="{BA91C8C9-C0B4-4297-8BF9-CB73B8F1CE98}" type="presParOf" srcId="{2DBDCD68-7ACF-4299-8337-68910B6486DB}" destId="{ED303077-1312-49EF-A541-0A5BCEDCD3CE}" srcOrd="0" destOrd="0" presId="urn:microsoft.com/office/officeart/2008/layout/HorizontalMultiLevelHierarchy"/>
    <dgm:cxn modelId="{1646FC1B-9D99-467D-9D80-A831BFB156CB}" type="presParOf" srcId="{ED303077-1312-49EF-A541-0A5BCEDCD3CE}" destId="{36BECAD6-7F61-46E3-874A-C19A65CCD203}" srcOrd="0" destOrd="0" presId="urn:microsoft.com/office/officeart/2008/layout/HorizontalMultiLevelHierarchy"/>
    <dgm:cxn modelId="{4EB85D93-1452-49A1-9431-85568A5F0806}" type="presParOf" srcId="{2DBDCD68-7ACF-4299-8337-68910B6486DB}" destId="{7D843A27-B909-4F8A-A199-9AF42637F17F}" srcOrd="1" destOrd="0" presId="urn:microsoft.com/office/officeart/2008/layout/HorizontalMultiLevelHierarchy"/>
    <dgm:cxn modelId="{FDB1748E-CB9A-4BDD-9633-4DBEB8053643}" type="presParOf" srcId="{7D843A27-B909-4F8A-A199-9AF42637F17F}" destId="{31D39189-DBE3-4CEA-B005-C4DD221A11EF}" srcOrd="0" destOrd="0" presId="urn:microsoft.com/office/officeart/2008/layout/HorizontalMultiLevelHierarchy"/>
    <dgm:cxn modelId="{921819D2-C3E3-4640-955A-0038AC88AEFC}" type="presParOf" srcId="{7D843A27-B909-4F8A-A199-9AF42637F17F}" destId="{405FF6B5-5CD5-4653-AF87-664CFC429D66}" srcOrd="1" destOrd="0" presId="urn:microsoft.com/office/officeart/2008/layout/HorizontalMultiLevelHierarchy"/>
    <dgm:cxn modelId="{3934F750-5EC4-48D4-BE1E-2C34C2F9E246}" type="presParOf" srcId="{2DBDCD68-7ACF-4299-8337-68910B6486DB}" destId="{766DB03E-EA99-470F-84F0-85CCE4169BF4}" srcOrd="2" destOrd="0" presId="urn:microsoft.com/office/officeart/2008/layout/HorizontalMultiLevelHierarchy"/>
    <dgm:cxn modelId="{AAD04713-1AF3-4D02-B702-8552D6A33A5E}" type="presParOf" srcId="{766DB03E-EA99-470F-84F0-85CCE4169BF4}" destId="{F5C26B24-C4A2-4162-9AE7-73302BA8F86A}" srcOrd="0" destOrd="0" presId="urn:microsoft.com/office/officeart/2008/layout/HorizontalMultiLevelHierarchy"/>
    <dgm:cxn modelId="{3222E616-F1E6-43E6-B6DB-100FBF979180}" type="presParOf" srcId="{2DBDCD68-7ACF-4299-8337-68910B6486DB}" destId="{722502D6-27B0-43D6-891B-1D0AA2BFEB67}" srcOrd="3" destOrd="0" presId="urn:microsoft.com/office/officeart/2008/layout/HorizontalMultiLevelHierarchy"/>
    <dgm:cxn modelId="{1B76EBDB-5EF8-4BE1-B5EA-5BDAF1CE052D}" type="presParOf" srcId="{722502D6-27B0-43D6-891B-1D0AA2BFEB67}" destId="{21495658-EE7B-4D77-B25D-C905304BED9A}" srcOrd="0" destOrd="0" presId="urn:microsoft.com/office/officeart/2008/layout/HorizontalMultiLevelHierarchy"/>
    <dgm:cxn modelId="{827664AF-04ED-451B-A543-FB55BEF97F0F}" type="presParOf" srcId="{722502D6-27B0-43D6-891B-1D0AA2BFEB67}" destId="{58917AB3-64F7-42C1-9690-EAFC34910F97}" srcOrd="1" destOrd="0" presId="urn:microsoft.com/office/officeart/2008/layout/HorizontalMultiLevelHierarchy"/>
    <dgm:cxn modelId="{C7EB8359-414B-43A6-91E6-CD1B2C649899}" type="presParOf" srcId="{2DBDCD68-7ACF-4299-8337-68910B6486DB}" destId="{EC9AA92B-4566-4C31-9036-2D63FC3C69B3}" srcOrd="4" destOrd="0" presId="urn:microsoft.com/office/officeart/2008/layout/HorizontalMultiLevelHierarchy"/>
    <dgm:cxn modelId="{B0B64DAB-5A46-4FA6-AF8D-08B47940132F}" type="presParOf" srcId="{EC9AA92B-4566-4C31-9036-2D63FC3C69B3}" destId="{54579423-D983-449A-975E-045206E42970}" srcOrd="0" destOrd="0" presId="urn:microsoft.com/office/officeart/2008/layout/HorizontalMultiLevelHierarchy"/>
    <dgm:cxn modelId="{4517505A-C1E3-4820-807F-B7E70CDDD0E6}" type="presParOf" srcId="{2DBDCD68-7ACF-4299-8337-68910B6486DB}" destId="{DDDD0AA5-F7B1-45CB-9991-28A3D0811176}" srcOrd="5" destOrd="0" presId="urn:microsoft.com/office/officeart/2008/layout/HorizontalMultiLevelHierarchy"/>
    <dgm:cxn modelId="{50D1F2E5-DC59-4936-B8CD-7A3536C1893B}" type="presParOf" srcId="{DDDD0AA5-F7B1-45CB-9991-28A3D0811176}" destId="{A360166A-0CD3-44D4-A861-1E3142791A67}" srcOrd="0" destOrd="0" presId="urn:microsoft.com/office/officeart/2008/layout/HorizontalMultiLevelHierarchy"/>
    <dgm:cxn modelId="{6C33D5FB-895B-4716-B666-755A3130F57C}" type="presParOf" srcId="{DDDD0AA5-F7B1-45CB-9991-28A3D0811176}" destId="{5A489082-3E4F-4413-84C1-69E976465EDC}" srcOrd="1" destOrd="0" presId="urn:microsoft.com/office/officeart/2008/layout/HorizontalMultiLevelHierarchy"/>
    <dgm:cxn modelId="{0EDE9C36-8E03-4F71-B2D0-7245E3372746}" type="presParOf" srcId="{A919F643-D993-4423-B621-D35E8380009A}" destId="{645486BC-AE74-4071-8C16-F38F50B57D17}" srcOrd="4" destOrd="0" presId="urn:microsoft.com/office/officeart/2008/layout/HorizontalMultiLevelHierarchy"/>
    <dgm:cxn modelId="{08B4A846-289E-4EDA-A429-31D2C63C3A3E}" type="presParOf" srcId="{645486BC-AE74-4071-8C16-F38F50B57D17}" destId="{70D36899-70B9-40E0-99AD-5D6337F3AE86}" srcOrd="0" destOrd="0" presId="urn:microsoft.com/office/officeart/2008/layout/HorizontalMultiLevelHierarchy"/>
    <dgm:cxn modelId="{D8286651-ED8D-4117-A81B-0E41E4F7411F}" type="presParOf" srcId="{A919F643-D993-4423-B621-D35E8380009A}" destId="{90013354-E2BA-498C-A7EA-31EEF1C391DA}" srcOrd="5" destOrd="0" presId="urn:microsoft.com/office/officeart/2008/layout/HorizontalMultiLevelHierarchy"/>
    <dgm:cxn modelId="{8F3C550A-2A19-4DFA-9658-EDFA95554B22}" type="presParOf" srcId="{90013354-E2BA-498C-A7EA-31EEF1C391DA}" destId="{F3D77629-7F26-4488-A28D-6B2A547BFBD5}" srcOrd="0" destOrd="0" presId="urn:microsoft.com/office/officeart/2008/layout/HorizontalMultiLevelHierarchy"/>
    <dgm:cxn modelId="{7ABBD289-3C5A-4AD2-8345-BCA9BAF1A70F}" type="presParOf" srcId="{90013354-E2BA-498C-A7EA-31EEF1C391DA}" destId="{075B9F80-2AC9-43B1-981A-2154674B9E89}" srcOrd="1" destOrd="0" presId="urn:microsoft.com/office/officeart/2008/layout/HorizontalMultiLevelHierarchy"/>
    <dgm:cxn modelId="{D5357BB4-A9B9-40A0-BA43-22706FB28E86}" type="presParOf" srcId="{075B9F80-2AC9-43B1-981A-2154674B9E89}" destId="{55CB856B-B6A8-4CEC-864F-C84612B3EF62}" srcOrd="0" destOrd="0" presId="urn:microsoft.com/office/officeart/2008/layout/HorizontalMultiLevelHierarchy"/>
    <dgm:cxn modelId="{AEE6BAA0-EB37-471E-A9C4-56ACE313D8E6}" type="presParOf" srcId="{55CB856B-B6A8-4CEC-864F-C84612B3EF62}" destId="{B644BD03-1802-4008-A56F-2E7490A0B252}" srcOrd="0" destOrd="0" presId="urn:microsoft.com/office/officeart/2008/layout/HorizontalMultiLevelHierarchy"/>
    <dgm:cxn modelId="{A4180B4A-DD74-4782-899C-0C21B498D06A}" type="presParOf" srcId="{075B9F80-2AC9-43B1-981A-2154674B9E89}" destId="{E015372F-4834-4CAB-A77F-50BE62CA0622}" srcOrd="1" destOrd="0" presId="urn:microsoft.com/office/officeart/2008/layout/HorizontalMultiLevelHierarchy"/>
    <dgm:cxn modelId="{85E26E55-A403-4F47-B9E6-D5029D4BF0A7}" type="presParOf" srcId="{E015372F-4834-4CAB-A77F-50BE62CA0622}" destId="{E483DC44-E404-49ED-AB9B-6F5B6BF9141A}" srcOrd="0" destOrd="0" presId="urn:microsoft.com/office/officeart/2008/layout/HorizontalMultiLevelHierarchy"/>
    <dgm:cxn modelId="{4319D651-2F70-4B08-9A6D-47DB582A3BA6}" type="presParOf" srcId="{E015372F-4834-4CAB-A77F-50BE62CA0622}" destId="{27585445-9BFF-4DF0-8BA8-F2E6D020E2FF}" srcOrd="1" destOrd="0" presId="urn:microsoft.com/office/officeart/2008/layout/HorizontalMultiLevelHierarchy"/>
    <dgm:cxn modelId="{754C2405-E4FE-44EA-9F92-BCAE8714B018}" type="presParOf" srcId="{075B9F80-2AC9-43B1-981A-2154674B9E89}" destId="{4FCB466A-F4F5-4CEE-98B6-017D077F5599}" srcOrd="2" destOrd="0" presId="urn:microsoft.com/office/officeart/2008/layout/HorizontalMultiLevelHierarchy"/>
    <dgm:cxn modelId="{150487BB-DEC5-4407-861B-419C57EB7285}" type="presParOf" srcId="{4FCB466A-F4F5-4CEE-98B6-017D077F5599}" destId="{79485464-D76E-40BC-8804-1A7834FF93A9}" srcOrd="0" destOrd="0" presId="urn:microsoft.com/office/officeart/2008/layout/HorizontalMultiLevelHierarchy"/>
    <dgm:cxn modelId="{910B4FEA-41FF-4411-96E6-22991F8FA1D6}" type="presParOf" srcId="{075B9F80-2AC9-43B1-981A-2154674B9E89}" destId="{8A17D3CE-8922-4891-B70F-4EA8D11AB979}" srcOrd="3" destOrd="0" presId="urn:microsoft.com/office/officeart/2008/layout/HorizontalMultiLevelHierarchy"/>
    <dgm:cxn modelId="{36171865-7A96-4AC9-9F23-B0002A424C23}" type="presParOf" srcId="{8A17D3CE-8922-4891-B70F-4EA8D11AB979}" destId="{41233994-BC71-4E9D-96A2-945DE9FF8D40}" srcOrd="0" destOrd="0" presId="urn:microsoft.com/office/officeart/2008/layout/HorizontalMultiLevelHierarchy"/>
    <dgm:cxn modelId="{BF3F3FA7-1426-410B-B28F-733DCB83551C}" type="presParOf" srcId="{8A17D3CE-8922-4891-B70F-4EA8D11AB979}" destId="{BBD3CFC6-B3D9-4540-9134-EE500D56994E}" srcOrd="1" destOrd="0" presId="urn:microsoft.com/office/officeart/2008/layout/HorizontalMultiLevelHierarchy"/>
    <dgm:cxn modelId="{78B84E74-8C5D-44D6-8F2E-CFCFBE47458D}" type="presParOf" srcId="{075B9F80-2AC9-43B1-981A-2154674B9E89}" destId="{0D8B094C-67A3-428C-BECF-EC030C658150}" srcOrd="4" destOrd="0" presId="urn:microsoft.com/office/officeart/2008/layout/HorizontalMultiLevelHierarchy"/>
    <dgm:cxn modelId="{192B51F7-96BE-4174-8427-0F733F01AB96}" type="presParOf" srcId="{0D8B094C-67A3-428C-BECF-EC030C658150}" destId="{C97EE278-7DDE-4A1A-BFB5-8AC73D8E7203}" srcOrd="0" destOrd="0" presId="urn:microsoft.com/office/officeart/2008/layout/HorizontalMultiLevelHierarchy"/>
    <dgm:cxn modelId="{BE7D56CF-1DD1-4697-8CD2-D191FB32AC48}" type="presParOf" srcId="{075B9F80-2AC9-43B1-981A-2154674B9E89}" destId="{77619C1F-BA95-4D2A-A8E0-B120C569FB7A}" srcOrd="5" destOrd="0" presId="urn:microsoft.com/office/officeart/2008/layout/HorizontalMultiLevelHierarchy"/>
    <dgm:cxn modelId="{43692FA2-6A8F-43D1-A967-4CFF7B42BD2E}" type="presParOf" srcId="{77619C1F-BA95-4D2A-A8E0-B120C569FB7A}" destId="{59E2D012-AF8D-41B6-A48B-F149825CE212}" srcOrd="0" destOrd="0" presId="urn:microsoft.com/office/officeart/2008/layout/HorizontalMultiLevelHierarchy"/>
    <dgm:cxn modelId="{6F6D63F9-A37E-4616-8404-1B0BAE12145B}" type="presParOf" srcId="{77619C1F-BA95-4D2A-A8E0-B120C569FB7A}" destId="{6E42267A-0255-44CD-9340-B6AA23A0DFE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D15AED-4009-4750-90E1-C7BBA888227D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12F1344C-5D48-403B-9C50-F7777EC44E61}">
      <dgm:prSet phldrT="[Текст]" custT="1"/>
      <dgm:spPr/>
      <dgm:t>
        <a:bodyPr/>
        <a:lstStyle/>
        <a:p>
          <a:r>
            <a:rPr lang="ru-RU" sz="2400" dirty="0"/>
            <a:t>Панель администратора</a:t>
          </a:r>
        </a:p>
      </dgm:t>
    </dgm:pt>
    <dgm:pt modelId="{7A14C938-1E4C-43BF-8D16-499EEE98A1B3}" type="parTrans" cxnId="{AA37C765-7C70-414C-940C-6F9C22542B5B}">
      <dgm:prSet/>
      <dgm:spPr/>
      <dgm:t>
        <a:bodyPr/>
        <a:lstStyle/>
        <a:p>
          <a:endParaRPr lang="ru-RU"/>
        </a:p>
      </dgm:t>
    </dgm:pt>
    <dgm:pt modelId="{2E8A24EB-46D8-4CD0-B062-1CFC36C2073F}" type="sibTrans" cxnId="{AA37C765-7C70-414C-940C-6F9C22542B5B}">
      <dgm:prSet/>
      <dgm:spPr/>
      <dgm:t>
        <a:bodyPr/>
        <a:lstStyle/>
        <a:p>
          <a:endParaRPr lang="ru-RU"/>
        </a:p>
      </dgm:t>
    </dgm:pt>
    <dgm:pt modelId="{F984CD6E-64BE-4400-85AA-99A13B41A2BA}">
      <dgm:prSet phldrT="[Текст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ru-RU" sz="2400" dirty="0">
              <a:solidFill>
                <a:schemeClr val="tx2"/>
              </a:solidFill>
            </a:rPr>
            <a:t>Создание выставки</a:t>
          </a:r>
        </a:p>
      </dgm:t>
    </dgm:pt>
    <dgm:pt modelId="{077700BD-6B15-462D-BD52-DC07DFCDC5E7}" type="parTrans" cxnId="{23D70CAF-A298-4088-9CDA-0FC283B2EC43}">
      <dgm:prSet/>
      <dgm:spPr/>
      <dgm:t>
        <a:bodyPr/>
        <a:lstStyle/>
        <a:p>
          <a:endParaRPr lang="ru-RU"/>
        </a:p>
      </dgm:t>
    </dgm:pt>
    <dgm:pt modelId="{BC86D37A-EA9C-4BD8-9A6D-A22B26805588}" type="sibTrans" cxnId="{23D70CAF-A298-4088-9CDA-0FC283B2EC43}">
      <dgm:prSet/>
      <dgm:spPr/>
      <dgm:t>
        <a:bodyPr/>
        <a:lstStyle/>
        <a:p>
          <a:endParaRPr lang="ru-RU"/>
        </a:p>
      </dgm:t>
    </dgm:pt>
    <dgm:pt modelId="{978F3B7D-EB69-4A7A-809E-4C4DFB27F176}">
      <dgm:prSet phldrT="[Текст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ru-RU" sz="2400" dirty="0">
              <a:solidFill>
                <a:schemeClr val="tx2"/>
              </a:solidFill>
            </a:rPr>
            <a:t>Создание анонса</a:t>
          </a:r>
        </a:p>
      </dgm:t>
    </dgm:pt>
    <dgm:pt modelId="{78C68BCB-C7B4-490D-8F6A-6A0F188834E9}" type="parTrans" cxnId="{757CC612-1740-4B86-AE1F-65AA559B3394}">
      <dgm:prSet/>
      <dgm:spPr/>
      <dgm:t>
        <a:bodyPr/>
        <a:lstStyle/>
        <a:p>
          <a:endParaRPr lang="ru-RU"/>
        </a:p>
      </dgm:t>
    </dgm:pt>
    <dgm:pt modelId="{BF490E58-C014-44AD-A02D-B16086756443}" type="sibTrans" cxnId="{757CC612-1740-4B86-AE1F-65AA559B3394}">
      <dgm:prSet/>
      <dgm:spPr/>
      <dgm:t>
        <a:bodyPr/>
        <a:lstStyle/>
        <a:p>
          <a:endParaRPr lang="ru-RU"/>
        </a:p>
      </dgm:t>
    </dgm:pt>
    <dgm:pt modelId="{E0BA1325-EB7E-4247-9DE1-2DBFE9F84166}">
      <dgm:prSet phldrT="[Текст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ru-RU" sz="2400" dirty="0">
              <a:solidFill>
                <a:schemeClr val="tx2"/>
              </a:solidFill>
            </a:rPr>
            <a:t>Управление анонсами</a:t>
          </a:r>
        </a:p>
      </dgm:t>
    </dgm:pt>
    <dgm:pt modelId="{B5FB81E3-6AAD-42FC-B27D-D40DF7EEFE53}" type="parTrans" cxnId="{4DD0575C-169B-4D65-9482-F324D4F6FE47}">
      <dgm:prSet/>
      <dgm:spPr/>
      <dgm:t>
        <a:bodyPr/>
        <a:lstStyle/>
        <a:p>
          <a:endParaRPr lang="ru-RU"/>
        </a:p>
      </dgm:t>
    </dgm:pt>
    <dgm:pt modelId="{9001D2E6-A7EE-4DE6-BCCE-73D1E245CD37}" type="sibTrans" cxnId="{4DD0575C-169B-4D65-9482-F324D4F6FE47}">
      <dgm:prSet/>
      <dgm:spPr/>
      <dgm:t>
        <a:bodyPr/>
        <a:lstStyle/>
        <a:p>
          <a:endParaRPr lang="ru-RU"/>
        </a:p>
      </dgm:t>
    </dgm:pt>
    <dgm:pt modelId="{580DD0E6-D3F5-48FC-B761-772C5C32E485}">
      <dgm:prSet phldrT="[Текст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ru-RU" sz="2400" dirty="0">
              <a:solidFill>
                <a:schemeClr val="tx2"/>
              </a:solidFill>
            </a:rPr>
            <a:t>Управление выставками</a:t>
          </a:r>
        </a:p>
      </dgm:t>
    </dgm:pt>
    <dgm:pt modelId="{89307741-2FFA-4A82-82C2-E95C739FD63A}" type="parTrans" cxnId="{A32FFC57-796F-4153-8F86-966A20A3FE16}">
      <dgm:prSet/>
      <dgm:spPr/>
      <dgm:t>
        <a:bodyPr/>
        <a:lstStyle/>
        <a:p>
          <a:endParaRPr lang="ru-RU"/>
        </a:p>
      </dgm:t>
    </dgm:pt>
    <dgm:pt modelId="{FC38BA45-B7AA-4A3B-BC64-4988095BAA3D}" type="sibTrans" cxnId="{A32FFC57-796F-4153-8F86-966A20A3FE16}">
      <dgm:prSet/>
      <dgm:spPr/>
      <dgm:t>
        <a:bodyPr/>
        <a:lstStyle/>
        <a:p>
          <a:endParaRPr lang="ru-RU"/>
        </a:p>
      </dgm:t>
    </dgm:pt>
    <dgm:pt modelId="{03D04F99-C281-4DDB-B243-F9C6758174CA}" type="pres">
      <dgm:prSet presAssocID="{7FD15AED-4009-4750-90E1-C7BBA888227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3C3426C-2FBD-42D2-AF7B-91DCE231DBB1}" type="pres">
      <dgm:prSet presAssocID="{12F1344C-5D48-403B-9C50-F7777EC44E61}" presName="root1" presStyleCnt="0"/>
      <dgm:spPr/>
      <dgm:t>
        <a:bodyPr/>
        <a:lstStyle/>
        <a:p>
          <a:endParaRPr lang="ru-RU"/>
        </a:p>
      </dgm:t>
    </dgm:pt>
    <dgm:pt modelId="{4E994BA7-337B-4378-AE79-7FEDFF848C71}" type="pres">
      <dgm:prSet presAssocID="{12F1344C-5D48-403B-9C50-F7777EC44E61}" presName="LevelOneTextNode" presStyleLbl="node0" presStyleIdx="0" presStyleCnt="1" custScaleX="92149" custScaleY="7959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A79A8FA-1FBC-45E9-9F7B-3C7C449A6C23}" type="pres">
      <dgm:prSet presAssocID="{12F1344C-5D48-403B-9C50-F7777EC44E61}" presName="level2hierChild" presStyleCnt="0"/>
      <dgm:spPr/>
      <dgm:t>
        <a:bodyPr/>
        <a:lstStyle/>
        <a:p>
          <a:endParaRPr lang="ru-RU"/>
        </a:p>
      </dgm:t>
    </dgm:pt>
    <dgm:pt modelId="{EB464DF1-2956-4B69-9678-701AFE8032B0}" type="pres">
      <dgm:prSet presAssocID="{077700BD-6B15-462D-BD52-DC07DFCDC5E7}" presName="conn2-1" presStyleLbl="parChTrans1D2" presStyleIdx="0" presStyleCnt="4"/>
      <dgm:spPr/>
      <dgm:t>
        <a:bodyPr/>
        <a:lstStyle/>
        <a:p>
          <a:endParaRPr lang="ru-RU"/>
        </a:p>
      </dgm:t>
    </dgm:pt>
    <dgm:pt modelId="{BCD705EE-6700-4CF8-AF61-3F4C37AF08DE}" type="pres">
      <dgm:prSet presAssocID="{077700BD-6B15-462D-BD52-DC07DFCDC5E7}" presName="connTx" presStyleLbl="parChTrans1D2" presStyleIdx="0" presStyleCnt="4"/>
      <dgm:spPr/>
      <dgm:t>
        <a:bodyPr/>
        <a:lstStyle/>
        <a:p>
          <a:endParaRPr lang="ru-RU"/>
        </a:p>
      </dgm:t>
    </dgm:pt>
    <dgm:pt modelId="{E9AB4468-72A9-4D56-92D1-CCF79C30105B}" type="pres">
      <dgm:prSet presAssocID="{F984CD6E-64BE-4400-85AA-99A13B41A2BA}" presName="root2" presStyleCnt="0"/>
      <dgm:spPr/>
      <dgm:t>
        <a:bodyPr/>
        <a:lstStyle/>
        <a:p>
          <a:endParaRPr lang="ru-RU"/>
        </a:p>
      </dgm:t>
    </dgm:pt>
    <dgm:pt modelId="{50095443-7743-444F-BA86-8D854BF4AFD2}" type="pres">
      <dgm:prSet presAssocID="{F984CD6E-64BE-4400-85AA-99A13B41A2BA}" presName="LevelTwoTextNode" presStyleLbl="node2" presStyleIdx="0" presStyleCnt="4" custScaleX="95994" custScaleY="7612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444C98F-D8DC-49B6-99B1-C11C966772D3}" type="pres">
      <dgm:prSet presAssocID="{F984CD6E-64BE-4400-85AA-99A13B41A2BA}" presName="level3hierChild" presStyleCnt="0"/>
      <dgm:spPr/>
      <dgm:t>
        <a:bodyPr/>
        <a:lstStyle/>
        <a:p>
          <a:endParaRPr lang="ru-RU"/>
        </a:p>
      </dgm:t>
    </dgm:pt>
    <dgm:pt modelId="{029B8008-95D1-4207-8CC5-F763CD4FBAA2}" type="pres">
      <dgm:prSet presAssocID="{78C68BCB-C7B4-490D-8F6A-6A0F188834E9}" presName="conn2-1" presStyleLbl="parChTrans1D2" presStyleIdx="1" presStyleCnt="4"/>
      <dgm:spPr/>
      <dgm:t>
        <a:bodyPr/>
        <a:lstStyle/>
        <a:p>
          <a:endParaRPr lang="ru-RU"/>
        </a:p>
      </dgm:t>
    </dgm:pt>
    <dgm:pt modelId="{43207C95-AB30-42BF-9EA3-9E6FF064B5AB}" type="pres">
      <dgm:prSet presAssocID="{78C68BCB-C7B4-490D-8F6A-6A0F188834E9}" presName="connTx" presStyleLbl="parChTrans1D2" presStyleIdx="1" presStyleCnt="4"/>
      <dgm:spPr/>
      <dgm:t>
        <a:bodyPr/>
        <a:lstStyle/>
        <a:p>
          <a:endParaRPr lang="ru-RU"/>
        </a:p>
      </dgm:t>
    </dgm:pt>
    <dgm:pt modelId="{001096FA-283B-409E-8C89-6E49948E7A76}" type="pres">
      <dgm:prSet presAssocID="{978F3B7D-EB69-4A7A-809E-4C4DFB27F176}" presName="root2" presStyleCnt="0"/>
      <dgm:spPr/>
      <dgm:t>
        <a:bodyPr/>
        <a:lstStyle/>
        <a:p>
          <a:endParaRPr lang="ru-RU"/>
        </a:p>
      </dgm:t>
    </dgm:pt>
    <dgm:pt modelId="{5DC83CDD-A99D-48C8-8D39-AE17D510BBE0}" type="pres">
      <dgm:prSet presAssocID="{978F3B7D-EB69-4A7A-809E-4C4DFB27F176}" presName="LevelTwoTextNode" presStyleLbl="node2" presStyleIdx="1" presStyleCnt="4" custScaleX="95994" custScaleY="7612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6791A37-AD52-41A7-B394-6017167036D1}" type="pres">
      <dgm:prSet presAssocID="{978F3B7D-EB69-4A7A-809E-4C4DFB27F176}" presName="level3hierChild" presStyleCnt="0"/>
      <dgm:spPr/>
      <dgm:t>
        <a:bodyPr/>
        <a:lstStyle/>
        <a:p>
          <a:endParaRPr lang="ru-RU"/>
        </a:p>
      </dgm:t>
    </dgm:pt>
    <dgm:pt modelId="{C17B972A-95BB-4AA7-93D5-CCA34E6CE026}" type="pres">
      <dgm:prSet presAssocID="{89307741-2FFA-4A82-82C2-E95C739FD63A}" presName="conn2-1" presStyleLbl="parChTrans1D2" presStyleIdx="2" presStyleCnt="4"/>
      <dgm:spPr/>
      <dgm:t>
        <a:bodyPr/>
        <a:lstStyle/>
        <a:p>
          <a:endParaRPr lang="ru-RU"/>
        </a:p>
      </dgm:t>
    </dgm:pt>
    <dgm:pt modelId="{672D46D3-C01E-4D90-B195-C202115D0687}" type="pres">
      <dgm:prSet presAssocID="{89307741-2FFA-4A82-82C2-E95C739FD63A}" presName="connTx" presStyleLbl="parChTrans1D2" presStyleIdx="2" presStyleCnt="4"/>
      <dgm:spPr/>
      <dgm:t>
        <a:bodyPr/>
        <a:lstStyle/>
        <a:p>
          <a:endParaRPr lang="ru-RU"/>
        </a:p>
      </dgm:t>
    </dgm:pt>
    <dgm:pt modelId="{86AAAAA9-2A56-4FB4-A253-7EFCC65F7B19}" type="pres">
      <dgm:prSet presAssocID="{580DD0E6-D3F5-48FC-B761-772C5C32E485}" presName="root2" presStyleCnt="0"/>
      <dgm:spPr/>
      <dgm:t>
        <a:bodyPr/>
        <a:lstStyle/>
        <a:p>
          <a:endParaRPr lang="ru-RU"/>
        </a:p>
      </dgm:t>
    </dgm:pt>
    <dgm:pt modelId="{67E0F1E6-5DF3-423C-9C02-CFAA26F429B2}" type="pres">
      <dgm:prSet presAssocID="{580DD0E6-D3F5-48FC-B761-772C5C32E485}" presName="LevelTwoTextNode" presStyleLbl="node2" presStyleIdx="2" presStyleCnt="4" custScaleX="95994" custScaleY="7612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8549970-7887-408C-B3A8-091A9219C351}" type="pres">
      <dgm:prSet presAssocID="{580DD0E6-D3F5-48FC-B761-772C5C32E485}" presName="level3hierChild" presStyleCnt="0"/>
      <dgm:spPr/>
      <dgm:t>
        <a:bodyPr/>
        <a:lstStyle/>
        <a:p>
          <a:endParaRPr lang="ru-RU"/>
        </a:p>
      </dgm:t>
    </dgm:pt>
    <dgm:pt modelId="{F2A793DF-EB94-4704-A843-5513519B7C96}" type="pres">
      <dgm:prSet presAssocID="{B5FB81E3-6AAD-42FC-B27D-D40DF7EEFE53}" presName="conn2-1" presStyleLbl="parChTrans1D2" presStyleIdx="3" presStyleCnt="4"/>
      <dgm:spPr/>
      <dgm:t>
        <a:bodyPr/>
        <a:lstStyle/>
        <a:p>
          <a:endParaRPr lang="ru-RU"/>
        </a:p>
      </dgm:t>
    </dgm:pt>
    <dgm:pt modelId="{05991FD3-E8A1-4C60-A5DB-125EDC179BC6}" type="pres">
      <dgm:prSet presAssocID="{B5FB81E3-6AAD-42FC-B27D-D40DF7EEFE53}" presName="connTx" presStyleLbl="parChTrans1D2" presStyleIdx="3" presStyleCnt="4"/>
      <dgm:spPr/>
      <dgm:t>
        <a:bodyPr/>
        <a:lstStyle/>
        <a:p>
          <a:endParaRPr lang="ru-RU"/>
        </a:p>
      </dgm:t>
    </dgm:pt>
    <dgm:pt modelId="{23098771-9739-42AC-B716-5BDE359B2A4E}" type="pres">
      <dgm:prSet presAssocID="{E0BA1325-EB7E-4247-9DE1-2DBFE9F84166}" presName="root2" presStyleCnt="0"/>
      <dgm:spPr/>
      <dgm:t>
        <a:bodyPr/>
        <a:lstStyle/>
        <a:p>
          <a:endParaRPr lang="ru-RU"/>
        </a:p>
      </dgm:t>
    </dgm:pt>
    <dgm:pt modelId="{FE137C8A-20A0-4D10-8E6F-5B219FAC6D19}" type="pres">
      <dgm:prSet presAssocID="{E0BA1325-EB7E-4247-9DE1-2DBFE9F84166}" presName="LevelTwoTextNode" presStyleLbl="node2" presStyleIdx="3" presStyleCnt="4" custScaleX="95994" custScaleY="7612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68FE7AC-1339-4207-9B2E-0983FCA508D9}" type="pres">
      <dgm:prSet presAssocID="{E0BA1325-EB7E-4247-9DE1-2DBFE9F84166}" presName="level3hierChild" presStyleCnt="0"/>
      <dgm:spPr/>
      <dgm:t>
        <a:bodyPr/>
        <a:lstStyle/>
        <a:p>
          <a:endParaRPr lang="ru-RU"/>
        </a:p>
      </dgm:t>
    </dgm:pt>
  </dgm:ptLst>
  <dgm:cxnLst>
    <dgm:cxn modelId="{23D70CAF-A298-4088-9CDA-0FC283B2EC43}" srcId="{12F1344C-5D48-403B-9C50-F7777EC44E61}" destId="{F984CD6E-64BE-4400-85AA-99A13B41A2BA}" srcOrd="0" destOrd="0" parTransId="{077700BD-6B15-462D-BD52-DC07DFCDC5E7}" sibTransId="{BC86D37A-EA9C-4BD8-9A6D-A22B26805588}"/>
    <dgm:cxn modelId="{BC06714B-FC1B-4844-942F-D8CC99C4A097}" type="presOf" srcId="{89307741-2FFA-4A82-82C2-E95C739FD63A}" destId="{672D46D3-C01E-4D90-B195-C202115D0687}" srcOrd="1" destOrd="0" presId="urn:microsoft.com/office/officeart/2008/layout/HorizontalMultiLevelHierarchy"/>
    <dgm:cxn modelId="{4DD0575C-169B-4D65-9482-F324D4F6FE47}" srcId="{12F1344C-5D48-403B-9C50-F7777EC44E61}" destId="{E0BA1325-EB7E-4247-9DE1-2DBFE9F84166}" srcOrd="3" destOrd="0" parTransId="{B5FB81E3-6AAD-42FC-B27D-D40DF7EEFE53}" sibTransId="{9001D2E6-A7EE-4DE6-BCCE-73D1E245CD37}"/>
    <dgm:cxn modelId="{8370EB01-A62B-4CD0-839B-5150F7DFB9AB}" type="presOf" srcId="{077700BD-6B15-462D-BD52-DC07DFCDC5E7}" destId="{BCD705EE-6700-4CF8-AF61-3F4C37AF08DE}" srcOrd="1" destOrd="0" presId="urn:microsoft.com/office/officeart/2008/layout/HorizontalMultiLevelHierarchy"/>
    <dgm:cxn modelId="{41C44000-50B7-4FF4-A15B-5A662704D1AD}" type="presOf" srcId="{12F1344C-5D48-403B-9C50-F7777EC44E61}" destId="{4E994BA7-337B-4378-AE79-7FEDFF848C71}" srcOrd="0" destOrd="0" presId="urn:microsoft.com/office/officeart/2008/layout/HorizontalMultiLevelHierarchy"/>
    <dgm:cxn modelId="{9469D1F8-287F-4054-9861-AE13679F7D01}" type="presOf" srcId="{B5FB81E3-6AAD-42FC-B27D-D40DF7EEFE53}" destId="{F2A793DF-EB94-4704-A843-5513519B7C96}" srcOrd="0" destOrd="0" presId="urn:microsoft.com/office/officeart/2008/layout/HorizontalMultiLevelHierarchy"/>
    <dgm:cxn modelId="{0B544118-4AF2-4C87-820B-DFAB41A5CE1A}" type="presOf" srcId="{78C68BCB-C7B4-490D-8F6A-6A0F188834E9}" destId="{43207C95-AB30-42BF-9EA3-9E6FF064B5AB}" srcOrd="1" destOrd="0" presId="urn:microsoft.com/office/officeart/2008/layout/HorizontalMultiLevelHierarchy"/>
    <dgm:cxn modelId="{1DDA4BA9-F7B7-4276-8045-294A92FD29BE}" type="presOf" srcId="{978F3B7D-EB69-4A7A-809E-4C4DFB27F176}" destId="{5DC83CDD-A99D-48C8-8D39-AE17D510BBE0}" srcOrd="0" destOrd="0" presId="urn:microsoft.com/office/officeart/2008/layout/HorizontalMultiLevelHierarchy"/>
    <dgm:cxn modelId="{80E2430A-E239-4F26-B143-0AE38A39810F}" type="presOf" srcId="{89307741-2FFA-4A82-82C2-E95C739FD63A}" destId="{C17B972A-95BB-4AA7-93D5-CCA34E6CE026}" srcOrd="0" destOrd="0" presId="urn:microsoft.com/office/officeart/2008/layout/HorizontalMultiLevelHierarchy"/>
    <dgm:cxn modelId="{A32FFC57-796F-4153-8F86-966A20A3FE16}" srcId="{12F1344C-5D48-403B-9C50-F7777EC44E61}" destId="{580DD0E6-D3F5-48FC-B761-772C5C32E485}" srcOrd="2" destOrd="0" parTransId="{89307741-2FFA-4A82-82C2-E95C739FD63A}" sibTransId="{FC38BA45-B7AA-4A3B-BC64-4988095BAA3D}"/>
    <dgm:cxn modelId="{9C238974-315F-4784-91AD-C8246185A856}" type="presOf" srcId="{7FD15AED-4009-4750-90E1-C7BBA888227D}" destId="{03D04F99-C281-4DDB-B243-F9C6758174CA}" srcOrd="0" destOrd="0" presId="urn:microsoft.com/office/officeart/2008/layout/HorizontalMultiLevelHierarchy"/>
    <dgm:cxn modelId="{3325ACF1-9BCE-4BE7-AED6-56379BFF00B1}" type="presOf" srcId="{F984CD6E-64BE-4400-85AA-99A13B41A2BA}" destId="{50095443-7743-444F-BA86-8D854BF4AFD2}" srcOrd="0" destOrd="0" presId="urn:microsoft.com/office/officeart/2008/layout/HorizontalMultiLevelHierarchy"/>
    <dgm:cxn modelId="{AA37C765-7C70-414C-940C-6F9C22542B5B}" srcId="{7FD15AED-4009-4750-90E1-C7BBA888227D}" destId="{12F1344C-5D48-403B-9C50-F7777EC44E61}" srcOrd="0" destOrd="0" parTransId="{7A14C938-1E4C-43BF-8D16-499EEE98A1B3}" sibTransId="{2E8A24EB-46D8-4CD0-B062-1CFC36C2073F}"/>
    <dgm:cxn modelId="{EB4A62AB-C87D-4CC5-88DC-B5865A373BAF}" type="presOf" srcId="{78C68BCB-C7B4-490D-8F6A-6A0F188834E9}" destId="{029B8008-95D1-4207-8CC5-F763CD4FBAA2}" srcOrd="0" destOrd="0" presId="urn:microsoft.com/office/officeart/2008/layout/HorizontalMultiLevelHierarchy"/>
    <dgm:cxn modelId="{963D0229-C0DB-4445-979B-0E1B4423613F}" type="presOf" srcId="{077700BD-6B15-462D-BD52-DC07DFCDC5E7}" destId="{EB464DF1-2956-4B69-9678-701AFE8032B0}" srcOrd="0" destOrd="0" presId="urn:microsoft.com/office/officeart/2008/layout/HorizontalMultiLevelHierarchy"/>
    <dgm:cxn modelId="{88D69805-845C-4BC1-9103-259D30ACAB03}" type="presOf" srcId="{B5FB81E3-6AAD-42FC-B27D-D40DF7EEFE53}" destId="{05991FD3-E8A1-4C60-A5DB-125EDC179BC6}" srcOrd="1" destOrd="0" presId="urn:microsoft.com/office/officeart/2008/layout/HorizontalMultiLevelHierarchy"/>
    <dgm:cxn modelId="{36982E50-5FC5-4689-B9AC-E8B8461E79A8}" type="presOf" srcId="{E0BA1325-EB7E-4247-9DE1-2DBFE9F84166}" destId="{FE137C8A-20A0-4D10-8E6F-5B219FAC6D19}" srcOrd="0" destOrd="0" presId="urn:microsoft.com/office/officeart/2008/layout/HorizontalMultiLevelHierarchy"/>
    <dgm:cxn modelId="{8E55AB0E-F126-4E14-A80E-E27AE14CC24C}" type="presOf" srcId="{580DD0E6-D3F5-48FC-B761-772C5C32E485}" destId="{67E0F1E6-5DF3-423C-9C02-CFAA26F429B2}" srcOrd="0" destOrd="0" presId="urn:microsoft.com/office/officeart/2008/layout/HorizontalMultiLevelHierarchy"/>
    <dgm:cxn modelId="{757CC612-1740-4B86-AE1F-65AA559B3394}" srcId="{12F1344C-5D48-403B-9C50-F7777EC44E61}" destId="{978F3B7D-EB69-4A7A-809E-4C4DFB27F176}" srcOrd="1" destOrd="0" parTransId="{78C68BCB-C7B4-490D-8F6A-6A0F188834E9}" sibTransId="{BF490E58-C014-44AD-A02D-B16086756443}"/>
    <dgm:cxn modelId="{0DF0BF84-97B6-4E02-A990-D8DF57E509F6}" type="presParOf" srcId="{03D04F99-C281-4DDB-B243-F9C6758174CA}" destId="{13C3426C-2FBD-42D2-AF7B-91DCE231DBB1}" srcOrd="0" destOrd="0" presId="urn:microsoft.com/office/officeart/2008/layout/HorizontalMultiLevelHierarchy"/>
    <dgm:cxn modelId="{42FEEEF7-8591-457C-B2AA-416624DF5284}" type="presParOf" srcId="{13C3426C-2FBD-42D2-AF7B-91DCE231DBB1}" destId="{4E994BA7-337B-4378-AE79-7FEDFF848C71}" srcOrd="0" destOrd="0" presId="urn:microsoft.com/office/officeart/2008/layout/HorizontalMultiLevelHierarchy"/>
    <dgm:cxn modelId="{9858FA5B-2291-4DE6-A6F7-6641561B6D5D}" type="presParOf" srcId="{13C3426C-2FBD-42D2-AF7B-91DCE231DBB1}" destId="{FA79A8FA-1FBC-45E9-9F7B-3C7C449A6C23}" srcOrd="1" destOrd="0" presId="urn:microsoft.com/office/officeart/2008/layout/HorizontalMultiLevelHierarchy"/>
    <dgm:cxn modelId="{E40A32F1-05A1-4ACF-850F-36737274D7D8}" type="presParOf" srcId="{FA79A8FA-1FBC-45E9-9F7B-3C7C449A6C23}" destId="{EB464DF1-2956-4B69-9678-701AFE8032B0}" srcOrd="0" destOrd="0" presId="urn:microsoft.com/office/officeart/2008/layout/HorizontalMultiLevelHierarchy"/>
    <dgm:cxn modelId="{7EC1D639-4CD4-4154-B2E9-DA94009B0C2F}" type="presParOf" srcId="{EB464DF1-2956-4B69-9678-701AFE8032B0}" destId="{BCD705EE-6700-4CF8-AF61-3F4C37AF08DE}" srcOrd="0" destOrd="0" presId="urn:microsoft.com/office/officeart/2008/layout/HorizontalMultiLevelHierarchy"/>
    <dgm:cxn modelId="{F9342956-E8D8-4A7B-BAD9-367CDE00C0FA}" type="presParOf" srcId="{FA79A8FA-1FBC-45E9-9F7B-3C7C449A6C23}" destId="{E9AB4468-72A9-4D56-92D1-CCF79C30105B}" srcOrd="1" destOrd="0" presId="urn:microsoft.com/office/officeart/2008/layout/HorizontalMultiLevelHierarchy"/>
    <dgm:cxn modelId="{286396DC-9F22-4A95-BB88-D9FAD1BA3261}" type="presParOf" srcId="{E9AB4468-72A9-4D56-92D1-CCF79C30105B}" destId="{50095443-7743-444F-BA86-8D854BF4AFD2}" srcOrd="0" destOrd="0" presId="urn:microsoft.com/office/officeart/2008/layout/HorizontalMultiLevelHierarchy"/>
    <dgm:cxn modelId="{14F42BC9-44ED-4925-9E7A-03989D27F259}" type="presParOf" srcId="{E9AB4468-72A9-4D56-92D1-CCF79C30105B}" destId="{3444C98F-D8DC-49B6-99B1-C11C966772D3}" srcOrd="1" destOrd="0" presId="urn:microsoft.com/office/officeart/2008/layout/HorizontalMultiLevelHierarchy"/>
    <dgm:cxn modelId="{6B001A50-A74A-4E2A-9457-0CD7133FE92B}" type="presParOf" srcId="{FA79A8FA-1FBC-45E9-9F7B-3C7C449A6C23}" destId="{029B8008-95D1-4207-8CC5-F763CD4FBAA2}" srcOrd="2" destOrd="0" presId="urn:microsoft.com/office/officeart/2008/layout/HorizontalMultiLevelHierarchy"/>
    <dgm:cxn modelId="{496B4DDF-03D0-4413-8656-676E20BB0068}" type="presParOf" srcId="{029B8008-95D1-4207-8CC5-F763CD4FBAA2}" destId="{43207C95-AB30-42BF-9EA3-9E6FF064B5AB}" srcOrd="0" destOrd="0" presId="urn:microsoft.com/office/officeart/2008/layout/HorizontalMultiLevelHierarchy"/>
    <dgm:cxn modelId="{537C182B-3CF2-4847-B776-FB7501112EEB}" type="presParOf" srcId="{FA79A8FA-1FBC-45E9-9F7B-3C7C449A6C23}" destId="{001096FA-283B-409E-8C89-6E49948E7A76}" srcOrd="3" destOrd="0" presId="urn:microsoft.com/office/officeart/2008/layout/HorizontalMultiLevelHierarchy"/>
    <dgm:cxn modelId="{73845C77-AAB6-454D-BDA1-03C65EFBAD61}" type="presParOf" srcId="{001096FA-283B-409E-8C89-6E49948E7A76}" destId="{5DC83CDD-A99D-48C8-8D39-AE17D510BBE0}" srcOrd="0" destOrd="0" presId="urn:microsoft.com/office/officeart/2008/layout/HorizontalMultiLevelHierarchy"/>
    <dgm:cxn modelId="{5389C7A0-B1BF-40DF-86DC-8969245731AE}" type="presParOf" srcId="{001096FA-283B-409E-8C89-6E49948E7A76}" destId="{56791A37-AD52-41A7-B394-6017167036D1}" srcOrd="1" destOrd="0" presId="urn:microsoft.com/office/officeart/2008/layout/HorizontalMultiLevelHierarchy"/>
    <dgm:cxn modelId="{72086072-BB07-40A4-BF0E-1109AD85D08B}" type="presParOf" srcId="{FA79A8FA-1FBC-45E9-9F7B-3C7C449A6C23}" destId="{C17B972A-95BB-4AA7-93D5-CCA34E6CE026}" srcOrd="4" destOrd="0" presId="urn:microsoft.com/office/officeart/2008/layout/HorizontalMultiLevelHierarchy"/>
    <dgm:cxn modelId="{0F08BA7B-FE37-4CAE-A5BA-BA9A65EC176F}" type="presParOf" srcId="{C17B972A-95BB-4AA7-93D5-CCA34E6CE026}" destId="{672D46D3-C01E-4D90-B195-C202115D0687}" srcOrd="0" destOrd="0" presId="urn:microsoft.com/office/officeart/2008/layout/HorizontalMultiLevelHierarchy"/>
    <dgm:cxn modelId="{EB738CDA-236A-43A7-BC1A-E850E645EC97}" type="presParOf" srcId="{FA79A8FA-1FBC-45E9-9F7B-3C7C449A6C23}" destId="{86AAAAA9-2A56-4FB4-A253-7EFCC65F7B19}" srcOrd="5" destOrd="0" presId="urn:microsoft.com/office/officeart/2008/layout/HorizontalMultiLevelHierarchy"/>
    <dgm:cxn modelId="{40279B77-7442-45E3-9376-86DA7F534519}" type="presParOf" srcId="{86AAAAA9-2A56-4FB4-A253-7EFCC65F7B19}" destId="{67E0F1E6-5DF3-423C-9C02-CFAA26F429B2}" srcOrd="0" destOrd="0" presId="urn:microsoft.com/office/officeart/2008/layout/HorizontalMultiLevelHierarchy"/>
    <dgm:cxn modelId="{DE01409C-86DD-498B-8A32-8D17088A616A}" type="presParOf" srcId="{86AAAAA9-2A56-4FB4-A253-7EFCC65F7B19}" destId="{E8549970-7887-408C-B3A8-091A9219C351}" srcOrd="1" destOrd="0" presId="urn:microsoft.com/office/officeart/2008/layout/HorizontalMultiLevelHierarchy"/>
    <dgm:cxn modelId="{1D7C28F4-6D54-4849-8A96-E6FC4183FAE2}" type="presParOf" srcId="{FA79A8FA-1FBC-45E9-9F7B-3C7C449A6C23}" destId="{F2A793DF-EB94-4704-A843-5513519B7C96}" srcOrd="6" destOrd="0" presId="urn:microsoft.com/office/officeart/2008/layout/HorizontalMultiLevelHierarchy"/>
    <dgm:cxn modelId="{B5F36715-DB37-4345-A1B3-51B4775DCFAB}" type="presParOf" srcId="{F2A793DF-EB94-4704-A843-5513519B7C96}" destId="{05991FD3-E8A1-4C60-A5DB-125EDC179BC6}" srcOrd="0" destOrd="0" presId="urn:microsoft.com/office/officeart/2008/layout/HorizontalMultiLevelHierarchy"/>
    <dgm:cxn modelId="{D547C155-E163-4219-AA69-8B9889E8CF72}" type="presParOf" srcId="{FA79A8FA-1FBC-45E9-9F7B-3C7C449A6C23}" destId="{23098771-9739-42AC-B716-5BDE359B2A4E}" srcOrd="7" destOrd="0" presId="urn:microsoft.com/office/officeart/2008/layout/HorizontalMultiLevelHierarchy"/>
    <dgm:cxn modelId="{79E6240C-7565-4743-B3B8-ED89878584C0}" type="presParOf" srcId="{23098771-9739-42AC-B716-5BDE359B2A4E}" destId="{FE137C8A-20A0-4D10-8E6F-5B219FAC6D19}" srcOrd="0" destOrd="0" presId="urn:microsoft.com/office/officeart/2008/layout/HorizontalMultiLevelHierarchy"/>
    <dgm:cxn modelId="{62199E9B-27E2-4ACF-B07B-F27AC3BBB81C}" type="presParOf" srcId="{23098771-9739-42AC-B716-5BDE359B2A4E}" destId="{F68FE7AC-1339-4207-9B2E-0983FCA508D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D15AED-4009-4750-90E1-C7BBA888227D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12F1344C-5D48-403B-9C50-F7777EC44E61}">
      <dgm:prSet phldrT="[Текст]" custT="1"/>
      <dgm:spPr/>
      <dgm:t>
        <a:bodyPr/>
        <a:lstStyle/>
        <a:p>
          <a:r>
            <a:rPr lang="ru-RU" sz="2400" dirty="0"/>
            <a:t>Панель эксперта</a:t>
          </a:r>
        </a:p>
      </dgm:t>
    </dgm:pt>
    <dgm:pt modelId="{7A14C938-1E4C-43BF-8D16-499EEE98A1B3}" type="parTrans" cxnId="{AA37C765-7C70-414C-940C-6F9C22542B5B}">
      <dgm:prSet/>
      <dgm:spPr/>
      <dgm:t>
        <a:bodyPr/>
        <a:lstStyle/>
        <a:p>
          <a:endParaRPr lang="ru-RU"/>
        </a:p>
      </dgm:t>
    </dgm:pt>
    <dgm:pt modelId="{2E8A24EB-46D8-4CD0-B062-1CFC36C2073F}" type="sibTrans" cxnId="{AA37C765-7C70-414C-940C-6F9C22542B5B}">
      <dgm:prSet/>
      <dgm:spPr/>
      <dgm:t>
        <a:bodyPr/>
        <a:lstStyle/>
        <a:p>
          <a:endParaRPr lang="ru-RU"/>
        </a:p>
      </dgm:t>
    </dgm:pt>
    <dgm:pt modelId="{B5D37763-A2B9-4F74-A46C-E837EAD3C9C4}">
      <dgm:prSet phldrT="[Текст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ru-RU" sz="2300" dirty="0" err="1">
              <a:solidFill>
                <a:schemeClr val="tx2"/>
              </a:solidFill>
            </a:rPr>
            <a:t>Модерация</a:t>
          </a:r>
          <a:r>
            <a:rPr lang="ru-RU" sz="2300" dirty="0">
              <a:solidFill>
                <a:schemeClr val="tx2"/>
              </a:solidFill>
            </a:rPr>
            <a:t> заявок на создание профиля</a:t>
          </a:r>
        </a:p>
      </dgm:t>
    </dgm:pt>
    <dgm:pt modelId="{A8302789-5B48-4CC6-A20C-E42DDB6B054E}" type="parTrans" cxnId="{9E88CDF9-1864-44B4-BA95-7AF2821D6A54}">
      <dgm:prSet/>
      <dgm:spPr/>
      <dgm:t>
        <a:bodyPr/>
        <a:lstStyle/>
        <a:p>
          <a:endParaRPr lang="ru-RU"/>
        </a:p>
      </dgm:t>
    </dgm:pt>
    <dgm:pt modelId="{DABF3B47-0ACA-46A7-9697-84BDAC987290}" type="sibTrans" cxnId="{9E88CDF9-1864-44B4-BA95-7AF2821D6A54}">
      <dgm:prSet/>
      <dgm:spPr/>
      <dgm:t>
        <a:bodyPr/>
        <a:lstStyle/>
        <a:p>
          <a:endParaRPr lang="ru-RU"/>
        </a:p>
      </dgm:t>
    </dgm:pt>
    <dgm:pt modelId="{70962323-8927-4DC3-90AE-BB5B047A66E6}">
      <dgm:prSet phldrT="[Текст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ru-RU" sz="2300" dirty="0" err="1">
              <a:solidFill>
                <a:schemeClr val="tx2"/>
              </a:solidFill>
            </a:rPr>
            <a:t>Модерация</a:t>
          </a:r>
          <a:r>
            <a:rPr lang="ru-RU" sz="2300" dirty="0">
              <a:solidFill>
                <a:schemeClr val="tx2"/>
              </a:solidFill>
            </a:rPr>
            <a:t> заявок на размещение выставок</a:t>
          </a:r>
        </a:p>
      </dgm:t>
    </dgm:pt>
    <dgm:pt modelId="{1C6A0237-8699-48D2-9AA3-A39659D8AD2D}" type="sibTrans" cxnId="{559784B9-EBFD-48AA-8275-40F33AC1B5E2}">
      <dgm:prSet/>
      <dgm:spPr/>
      <dgm:t>
        <a:bodyPr/>
        <a:lstStyle/>
        <a:p>
          <a:endParaRPr lang="ru-RU"/>
        </a:p>
      </dgm:t>
    </dgm:pt>
    <dgm:pt modelId="{B87C5B1D-F80E-48CC-95EB-4A30B521FE59}" type="parTrans" cxnId="{559784B9-EBFD-48AA-8275-40F33AC1B5E2}">
      <dgm:prSet/>
      <dgm:spPr/>
      <dgm:t>
        <a:bodyPr/>
        <a:lstStyle/>
        <a:p>
          <a:endParaRPr lang="ru-RU"/>
        </a:p>
      </dgm:t>
    </dgm:pt>
    <dgm:pt modelId="{03D04F99-C281-4DDB-B243-F9C6758174CA}" type="pres">
      <dgm:prSet presAssocID="{7FD15AED-4009-4750-90E1-C7BBA888227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3C3426C-2FBD-42D2-AF7B-91DCE231DBB1}" type="pres">
      <dgm:prSet presAssocID="{12F1344C-5D48-403B-9C50-F7777EC44E61}" presName="root1" presStyleCnt="0"/>
      <dgm:spPr/>
      <dgm:t>
        <a:bodyPr/>
        <a:lstStyle/>
        <a:p>
          <a:endParaRPr lang="ru-RU"/>
        </a:p>
      </dgm:t>
    </dgm:pt>
    <dgm:pt modelId="{4E994BA7-337B-4378-AE79-7FEDFF848C71}" type="pres">
      <dgm:prSet presAssocID="{12F1344C-5D48-403B-9C50-F7777EC44E61}" presName="LevelOneTextNode" presStyleLbl="node0" presStyleIdx="0" presStyleCnt="1" custScaleX="92149" custScaleY="7308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A79A8FA-1FBC-45E9-9F7B-3C7C449A6C23}" type="pres">
      <dgm:prSet presAssocID="{12F1344C-5D48-403B-9C50-F7777EC44E61}" presName="level2hierChild" presStyleCnt="0"/>
      <dgm:spPr/>
      <dgm:t>
        <a:bodyPr/>
        <a:lstStyle/>
        <a:p>
          <a:endParaRPr lang="ru-RU"/>
        </a:p>
      </dgm:t>
    </dgm:pt>
    <dgm:pt modelId="{85B84D4C-C7F4-447D-B772-5F325D31FBD6}" type="pres">
      <dgm:prSet presAssocID="{A8302789-5B48-4CC6-A20C-E42DDB6B054E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8A52B18E-762A-423B-B695-CD6D6B08C3DC}" type="pres">
      <dgm:prSet presAssocID="{A8302789-5B48-4CC6-A20C-E42DDB6B054E}" presName="connTx" presStyleLbl="parChTrans1D2" presStyleIdx="0" presStyleCnt="2"/>
      <dgm:spPr/>
      <dgm:t>
        <a:bodyPr/>
        <a:lstStyle/>
        <a:p>
          <a:endParaRPr lang="ru-RU"/>
        </a:p>
      </dgm:t>
    </dgm:pt>
    <dgm:pt modelId="{35ED5222-1FCE-4865-A01A-4755175E0980}" type="pres">
      <dgm:prSet presAssocID="{B5D37763-A2B9-4F74-A46C-E837EAD3C9C4}" presName="root2" presStyleCnt="0"/>
      <dgm:spPr/>
      <dgm:t>
        <a:bodyPr/>
        <a:lstStyle/>
        <a:p>
          <a:endParaRPr lang="ru-RU"/>
        </a:p>
      </dgm:t>
    </dgm:pt>
    <dgm:pt modelId="{956104CE-8D7F-485C-ABC6-804A3039F69E}" type="pres">
      <dgm:prSet presAssocID="{B5D37763-A2B9-4F74-A46C-E837EAD3C9C4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9E2A702-A57A-473C-8FBF-080486982ED9}" type="pres">
      <dgm:prSet presAssocID="{B5D37763-A2B9-4F74-A46C-E837EAD3C9C4}" presName="level3hierChild" presStyleCnt="0"/>
      <dgm:spPr/>
      <dgm:t>
        <a:bodyPr/>
        <a:lstStyle/>
        <a:p>
          <a:endParaRPr lang="ru-RU"/>
        </a:p>
      </dgm:t>
    </dgm:pt>
    <dgm:pt modelId="{92E330B8-3DBA-4E8E-B5EF-36E869D5D3E7}" type="pres">
      <dgm:prSet presAssocID="{B87C5B1D-F80E-48CC-95EB-4A30B521FE59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2939900A-78C1-4840-909B-9260D0416085}" type="pres">
      <dgm:prSet presAssocID="{B87C5B1D-F80E-48CC-95EB-4A30B521FE59}" presName="connTx" presStyleLbl="parChTrans1D2" presStyleIdx="1" presStyleCnt="2"/>
      <dgm:spPr/>
      <dgm:t>
        <a:bodyPr/>
        <a:lstStyle/>
        <a:p>
          <a:endParaRPr lang="ru-RU"/>
        </a:p>
      </dgm:t>
    </dgm:pt>
    <dgm:pt modelId="{14A25653-6431-4545-9AB3-E0942A982917}" type="pres">
      <dgm:prSet presAssocID="{70962323-8927-4DC3-90AE-BB5B047A66E6}" presName="root2" presStyleCnt="0"/>
      <dgm:spPr/>
      <dgm:t>
        <a:bodyPr/>
        <a:lstStyle/>
        <a:p>
          <a:endParaRPr lang="ru-RU"/>
        </a:p>
      </dgm:t>
    </dgm:pt>
    <dgm:pt modelId="{932A7DD5-1976-421A-8570-258025DB7776}" type="pres">
      <dgm:prSet presAssocID="{70962323-8927-4DC3-90AE-BB5B047A66E6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88AA46C-F7D3-4E67-8309-62974D4F639E}" type="pres">
      <dgm:prSet presAssocID="{70962323-8927-4DC3-90AE-BB5B047A66E6}" presName="level3hierChild" presStyleCnt="0"/>
      <dgm:spPr/>
      <dgm:t>
        <a:bodyPr/>
        <a:lstStyle/>
        <a:p>
          <a:endParaRPr lang="ru-RU"/>
        </a:p>
      </dgm:t>
    </dgm:pt>
  </dgm:ptLst>
  <dgm:cxnLst>
    <dgm:cxn modelId="{83BD8F1E-10EB-43A3-88CA-28D8328A908B}" type="presOf" srcId="{70962323-8927-4DC3-90AE-BB5B047A66E6}" destId="{932A7DD5-1976-421A-8570-258025DB7776}" srcOrd="0" destOrd="0" presId="urn:microsoft.com/office/officeart/2008/layout/HorizontalMultiLevelHierarchy"/>
    <dgm:cxn modelId="{E33980E1-45A5-458C-A4DD-8A7DF780D81F}" type="presOf" srcId="{B87C5B1D-F80E-48CC-95EB-4A30B521FE59}" destId="{92E330B8-3DBA-4E8E-B5EF-36E869D5D3E7}" srcOrd="0" destOrd="0" presId="urn:microsoft.com/office/officeart/2008/layout/HorizontalMultiLevelHierarchy"/>
    <dgm:cxn modelId="{8D3784DB-2A3F-48F9-B6A8-765577D22833}" type="presOf" srcId="{B87C5B1D-F80E-48CC-95EB-4A30B521FE59}" destId="{2939900A-78C1-4840-909B-9260D0416085}" srcOrd="1" destOrd="0" presId="urn:microsoft.com/office/officeart/2008/layout/HorizontalMultiLevelHierarchy"/>
    <dgm:cxn modelId="{98CB3E13-66F0-4542-92A9-BA89EC285BCE}" type="presOf" srcId="{B5D37763-A2B9-4F74-A46C-E837EAD3C9C4}" destId="{956104CE-8D7F-485C-ABC6-804A3039F69E}" srcOrd="0" destOrd="0" presId="urn:microsoft.com/office/officeart/2008/layout/HorizontalMultiLevelHierarchy"/>
    <dgm:cxn modelId="{9EDA7758-0D62-4CD3-839E-00CB97ADFD4F}" type="presOf" srcId="{A8302789-5B48-4CC6-A20C-E42DDB6B054E}" destId="{85B84D4C-C7F4-447D-B772-5F325D31FBD6}" srcOrd="0" destOrd="0" presId="urn:microsoft.com/office/officeart/2008/layout/HorizontalMultiLevelHierarchy"/>
    <dgm:cxn modelId="{9E88CDF9-1864-44B4-BA95-7AF2821D6A54}" srcId="{12F1344C-5D48-403B-9C50-F7777EC44E61}" destId="{B5D37763-A2B9-4F74-A46C-E837EAD3C9C4}" srcOrd="0" destOrd="0" parTransId="{A8302789-5B48-4CC6-A20C-E42DDB6B054E}" sibTransId="{DABF3B47-0ACA-46A7-9697-84BDAC987290}"/>
    <dgm:cxn modelId="{41C44000-50B7-4FF4-A15B-5A662704D1AD}" type="presOf" srcId="{12F1344C-5D48-403B-9C50-F7777EC44E61}" destId="{4E994BA7-337B-4378-AE79-7FEDFF848C71}" srcOrd="0" destOrd="0" presId="urn:microsoft.com/office/officeart/2008/layout/HorizontalMultiLevelHierarchy"/>
    <dgm:cxn modelId="{9C238974-315F-4784-91AD-C8246185A856}" type="presOf" srcId="{7FD15AED-4009-4750-90E1-C7BBA888227D}" destId="{03D04F99-C281-4DDB-B243-F9C6758174CA}" srcOrd="0" destOrd="0" presId="urn:microsoft.com/office/officeart/2008/layout/HorizontalMultiLevelHierarchy"/>
    <dgm:cxn modelId="{559784B9-EBFD-48AA-8275-40F33AC1B5E2}" srcId="{12F1344C-5D48-403B-9C50-F7777EC44E61}" destId="{70962323-8927-4DC3-90AE-BB5B047A66E6}" srcOrd="1" destOrd="0" parTransId="{B87C5B1D-F80E-48CC-95EB-4A30B521FE59}" sibTransId="{1C6A0237-8699-48D2-9AA3-A39659D8AD2D}"/>
    <dgm:cxn modelId="{AA37C765-7C70-414C-940C-6F9C22542B5B}" srcId="{7FD15AED-4009-4750-90E1-C7BBA888227D}" destId="{12F1344C-5D48-403B-9C50-F7777EC44E61}" srcOrd="0" destOrd="0" parTransId="{7A14C938-1E4C-43BF-8D16-499EEE98A1B3}" sibTransId="{2E8A24EB-46D8-4CD0-B062-1CFC36C2073F}"/>
    <dgm:cxn modelId="{9B103BF0-A959-42D6-87C3-E725D482D264}" type="presOf" srcId="{A8302789-5B48-4CC6-A20C-E42DDB6B054E}" destId="{8A52B18E-762A-423B-B695-CD6D6B08C3DC}" srcOrd="1" destOrd="0" presId="urn:microsoft.com/office/officeart/2008/layout/HorizontalMultiLevelHierarchy"/>
    <dgm:cxn modelId="{0DF0BF84-97B6-4E02-A990-D8DF57E509F6}" type="presParOf" srcId="{03D04F99-C281-4DDB-B243-F9C6758174CA}" destId="{13C3426C-2FBD-42D2-AF7B-91DCE231DBB1}" srcOrd="0" destOrd="0" presId="urn:microsoft.com/office/officeart/2008/layout/HorizontalMultiLevelHierarchy"/>
    <dgm:cxn modelId="{42FEEEF7-8591-457C-B2AA-416624DF5284}" type="presParOf" srcId="{13C3426C-2FBD-42D2-AF7B-91DCE231DBB1}" destId="{4E994BA7-337B-4378-AE79-7FEDFF848C71}" srcOrd="0" destOrd="0" presId="urn:microsoft.com/office/officeart/2008/layout/HorizontalMultiLevelHierarchy"/>
    <dgm:cxn modelId="{9858FA5B-2291-4DE6-A6F7-6641561B6D5D}" type="presParOf" srcId="{13C3426C-2FBD-42D2-AF7B-91DCE231DBB1}" destId="{FA79A8FA-1FBC-45E9-9F7B-3C7C449A6C23}" srcOrd="1" destOrd="0" presId="urn:microsoft.com/office/officeart/2008/layout/HorizontalMultiLevelHierarchy"/>
    <dgm:cxn modelId="{FAAF57BB-85DF-4ED5-A17A-D9A2D7D36CEA}" type="presParOf" srcId="{FA79A8FA-1FBC-45E9-9F7B-3C7C449A6C23}" destId="{85B84D4C-C7F4-447D-B772-5F325D31FBD6}" srcOrd="0" destOrd="0" presId="urn:microsoft.com/office/officeart/2008/layout/HorizontalMultiLevelHierarchy"/>
    <dgm:cxn modelId="{2CAB83F1-24A0-422D-A9D0-0526A209506F}" type="presParOf" srcId="{85B84D4C-C7F4-447D-B772-5F325D31FBD6}" destId="{8A52B18E-762A-423B-B695-CD6D6B08C3DC}" srcOrd="0" destOrd="0" presId="urn:microsoft.com/office/officeart/2008/layout/HorizontalMultiLevelHierarchy"/>
    <dgm:cxn modelId="{9F2264F5-382B-4391-A4E6-21E5F8F5AF4E}" type="presParOf" srcId="{FA79A8FA-1FBC-45E9-9F7B-3C7C449A6C23}" destId="{35ED5222-1FCE-4865-A01A-4755175E0980}" srcOrd="1" destOrd="0" presId="urn:microsoft.com/office/officeart/2008/layout/HorizontalMultiLevelHierarchy"/>
    <dgm:cxn modelId="{030C7040-BB37-4E07-B681-E77F38B78394}" type="presParOf" srcId="{35ED5222-1FCE-4865-A01A-4755175E0980}" destId="{956104CE-8D7F-485C-ABC6-804A3039F69E}" srcOrd="0" destOrd="0" presId="urn:microsoft.com/office/officeart/2008/layout/HorizontalMultiLevelHierarchy"/>
    <dgm:cxn modelId="{CCC3D083-956A-4061-A63F-B944D0D432AF}" type="presParOf" srcId="{35ED5222-1FCE-4865-A01A-4755175E0980}" destId="{79E2A702-A57A-473C-8FBF-080486982ED9}" srcOrd="1" destOrd="0" presId="urn:microsoft.com/office/officeart/2008/layout/HorizontalMultiLevelHierarchy"/>
    <dgm:cxn modelId="{97888C82-20C4-418F-9C6A-D5F5FCA1F6A8}" type="presParOf" srcId="{FA79A8FA-1FBC-45E9-9F7B-3C7C449A6C23}" destId="{92E330B8-3DBA-4E8E-B5EF-36E869D5D3E7}" srcOrd="2" destOrd="0" presId="urn:microsoft.com/office/officeart/2008/layout/HorizontalMultiLevelHierarchy"/>
    <dgm:cxn modelId="{C11F121D-8829-4748-A1B9-F86A7EDBF9EA}" type="presParOf" srcId="{92E330B8-3DBA-4E8E-B5EF-36E869D5D3E7}" destId="{2939900A-78C1-4840-909B-9260D0416085}" srcOrd="0" destOrd="0" presId="urn:microsoft.com/office/officeart/2008/layout/HorizontalMultiLevelHierarchy"/>
    <dgm:cxn modelId="{2292A56D-258E-430E-8954-1528D767BF10}" type="presParOf" srcId="{FA79A8FA-1FBC-45E9-9F7B-3C7C449A6C23}" destId="{14A25653-6431-4545-9AB3-E0942A982917}" srcOrd="3" destOrd="0" presId="urn:microsoft.com/office/officeart/2008/layout/HorizontalMultiLevelHierarchy"/>
    <dgm:cxn modelId="{CF17BA19-B71E-4766-B9A2-E762C733E4E8}" type="presParOf" srcId="{14A25653-6431-4545-9AB3-E0942A982917}" destId="{932A7DD5-1976-421A-8570-258025DB7776}" srcOrd="0" destOrd="0" presId="urn:microsoft.com/office/officeart/2008/layout/HorizontalMultiLevelHierarchy"/>
    <dgm:cxn modelId="{75A836AB-AF7B-42E6-A469-8E97E47479E5}" type="presParOf" srcId="{14A25653-6431-4545-9AB3-E0942A982917}" destId="{E88AA46C-F7D3-4E67-8309-62974D4F639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B094C-67A3-428C-BECF-EC030C658150}">
      <dsp:nvSpPr>
        <dsp:cNvPr id="0" name=""/>
        <dsp:cNvSpPr/>
      </dsp:nvSpPr>
      <dsp:spPr>
        <a:xfrm>
          <a:off x="4169583" y="4468599"/>
          <a:ext cx="597181" cy="385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8590" y="0"/>
              </a:lnTo>
              <a:lnTo>
                <a:pt x="298590" y="385107"/>
              </a:lnTo>
              <a:lnTo>
                <a:pt x="597181" y="385107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4450409" y="4643387"/>
        <a:ext cx="35529" cy="35529"/>
      </dsp:txXfrm>
    </dsp:sp>
    <dsp:sp modelId="{4FCB466A-F4F5-4CEE-98B6-017D077F5599}">
      <dsp:nvSpPr>
        <dsp:cNvPr id="0" name=""/>
        <dsp:cNvSpPr/>
      </dsp:nvSpPr>
      <dsp:spPr>
        <a:xfrm>
          <a:off x="4169583" y="4404889"/>
          <a:ext cx="5917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9"/>
              </a:moveTo>
              <a:lnTo>
                <a:pt x="295861" y="63709"/>
              </a:lnTo>
              <a:lnTo>
                <a:pt x="295861" y="45720"/>
              </a:lnTo>
              <a:lnTo>
                <a:pt x="591722" y="4572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4450644" y="4435810"/>
        <a:ext cx="29599" cy="29599"/>
      </dsp:txXfrm>
    </dsp:sp>
    <dsp:sp modelId="{55CB856B-B6A8-4CEC-864F-C84612B3EF62}">
      <dsp:nvSpPr>
        <dsp:cNvPr id="0" name=""/>
        <dsp:cNvSpPr/>
      </dsp:nvSpPr>
      <dsp:spPr>
        <a:xfrm>
          <a:off x="4169583" y="4040837"/>
          <a:ext cx="590135" cy="427761"/>
        </a:xfrm>
        <a:custGeom>
          <a:avLst/>
          <a:gdLst/>
          <a:ahLst/>
          <a:cxnLst/>
          <a:rect l="0" t="0" r="0" b="0"/>
          <a:pathLst>
            <a:path>
              <a:moveTo>
                <a:pt x="0" y="427761"/>
              </a:moveTo>
              <a:lnTo>
                <a:pt x="295067" y="427761"/>
              </a:lnTo>
              <a:lnTo>
                <a:pt x="295067" y="0"/>
              </a:lnTo>
              <a:lnTo>
                <a:pt x="590135" y="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4446429" y="4236496"/>
        <a:ext cx="36443" cy="36443"/>
      </dsp:txXfrm>
    </dsp:sp>
    <dsp:sp modelId="{645486BC-AE74-4071-8C16-F38F50B57D17}">
      <dsp:nvSpPr>
        <dsp:cNvPr id="0" name=""/>
        <dsp:cNvSpPr/>
      </dsp:nvSpPr>
      <dsp:spPr>
        <a:xfrm>
          <a:off x="1287193" y="2595904"/>
          <a:ext cx="722390" cy="1872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1195" y="0"/>
              </a:lnTo>
              <a:lnTo>
                <a:pt x="361195" y="1872695"/>
              </a:lnTo>
              <a:lnTo>
                <a:pt x="722390" y="1872695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1598208" y="3482071"/>
        <a:ext cx="100359" cy="100359"/>
      </dsp:txXfrm>
    </dsp:sp>
    <dsp:sp modelId="{EC9AA92B-4566-4C31-9036-2D63FC3C69B3}">
      <dsp:nvSpPr>
        <dsp:cNvPr id="0" name=""/>
        <dsp:cNvSpPr/>
      </dsp:nvSpPr>
      <dsp:spPr>
        <a:xfrm>
          <a:off x="7529938" y="3606545"/>
          <a:ext cx="515285" cy="366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7642" y="0"/>
              </a:lnTo>
              <a:lnTo>
                <a:pt x="257642" y="366893"/>
              </a:lnTo>
              <a:lnTo>
                <a:pt x="515285" y="366893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7771767" y="3774178"/>
        <a:ext cx="31627" cy="31627"/>
      </dsp:txXfrm>
    </dsp:sp>
    <dsp:sp modelId="{766DB03E-EA99-470F-84F0-85CCE4169BF4}">
      <dsp:nvSpPr>
        <dsp:cNvPr id="0" name=""/>
        <dsp:cNvSpPr/>
      </dsp:nvSpPr>
      <dsp:spPr>
        <a:xfrm>
          <a:off x="7529938" y="3560825"/>
          <a:ext cx="5152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642" y="45720"/>
              </a:lnTo>
              <a:lnTo>
                <a:pt x="257642" y="94533"/>
              </a:lnTo>
              <a:lnTo>
                <a:pt x="515285" y="94533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7774641" y="3593605"/>
        <a:ext cx="25879" cy="25879"/>
      </dsp:txXfrm>
    </dsp:sp>
    <dsp:sp modelId="{ED303077-1312-49EF-A541-0A5BCEDCD3CE}">
      <dsp:nvSpPr>
        <dsp:cNvPr id="0" name=""/>
        <dsp:cNvSpPr/>
      </dsp:nvSpPr>
      <dsp:spPr>
        <a:xfrm>
          <a:off x="7529938" y="3304027"/>
          <a:ext cx="515285" cy="302517"/>
        </a:xfrm>
        <a:custGeom>
          <a:avLst/>
          <a:gdLst/>
          <a:ahLst/>
          <a:cxnLst/>
          <a:rect l="0" t="0" r="0" b="0"/>
          <a:pathLst>
            <a:path>
              <a:moveTo>
                <a:pt x="0" y="302517"/>
              </a:moveTo>
              <a:lnTo>
                <a:pt x="257642" y="302517"/>
              </a:lnTo>
              <a:lnTo>
                <a:pt x="257642" y="0"/>
              </a:lnTo>
              <a:lnTo>
                <a:pt x="515285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7772643" y="3440348"/>
        <a:ext cx="29876" cy="29876"/>
      </dsp:txXfrm>
    </dsp:sp>
    <dsp:sp modelId="{333FEFE1-B8DB-46AB-9BE6-8FB9B881AD82}">
      <dsp:nvSpPr>
        <dsp:cNvPr id="0" name=""/>
        <dsp:cNvSpPr/>
      </dsp:nvSpPr>
      <dsp:spPr>
        <a:xfrm>
          <a:off x="4122808" y="2596992"/>
          <a:ext cx="681359" cy="10095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0679" y="0"/>
              </a:lnTo>
              <a:lnTo>
                <a:pt x="340679" y="1009553"/>
              </a:lnTo>
              <a:lnTo>
                <a:pt x="681359" y="1009553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4433038" y="3071319"/>
        <a:ext cx="60898" cy="60898"/>
      </dsp:txXfrm>
    </dsp:sp>
    <dsp:sp modelId="{12818AF2-365B-4BEB-BB45-978364EF870F}">
      <dsp:nvSpPr>
        <dsp:cNvPr id="0" name=""/>
        <dsp:cNvSpPr/>
      </dsp:nvSpPr>
      <dsp:spPr>
        <a:xfrm>
          <a:off x="7510988" y="2602850"/>
          <a:ext cx="534235" cy="325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7117" y="0"/>
              </a:lnTo>
              <a:lnTo>
                <a:pt x="267117" y="325408"/>
              </a:lnTo>
              <a:lnTo>
                <a:pt x="534235" y="325408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7762468" y="2749916"/>
        <a:ext cx="31276" cy="31276"/>
      </dsp:txXfrm>
    </dsp:sp>
    <dsp:sp modelId="{560FC5FD-7B23-4E84-BE31-0926DB3F69F1}">
      <dsp:nvSpPr>
        <dsp:cNvPr id="0" name=""/>
        <dsp:cNvSpPr/>
      </dsp:nvSpPr>
      <dsp:spPr>
        <a:xfrm>
          <a:off x="7510988" y="2547833"/>
          <a:ext cx="5342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5017"/>
              </a:moveTo>
              <a:lnTo>
                <a:pt x="267117" y="55017"/>
              </a:lnTo>
              <a:lnTo>
                <a:pt x="267117" y="45720"/>
              </a:lnTo>
              <a:lnTo>
                <a:pt x="534235" y="4572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7764748" y="2580195"/>
        <a:ext cx="26715" cy="26715"/>
      </dsp:txXfrm>
    </dsp:sp>
    <dsp:sp modelId="{517E78BC-9F73-474B-B701-129AE20E8B1E}">
      <dsp:nvSpPr>
        <dsp:cNvPr id="0" name=""/>
        <dsp:cNvSpPr/>
      </dsp:nvSpPr>
      <dsp:spPr>
        <a:xfrm>
          <a:off x="7510988" y="2258847"/>
          <a:ext cx="534235" cy="344002"/>
        </a:xfrm>
        <a:custGeom>
          <a:avLst/>
          <a:gdLst/>
          <a:ahLst/>
          <a:cxnLst/>
          <a:rect l="0" t="0" r="0" b="0"/>
          <a:pathLst>
            <a:path>
              <a:moveTo>
                <a:pt x="0" y="344002"/>
              </a:moveTo>
              <a:lnTo>
                <a:pt x="267117" y="344002"/>
              </a:lnTo>
              <a:lnTo>
                <a:pt x="267117" y="0"/>
              </a:lnTo>
              <a:lnTo>
                <a:pt x="534235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7762221" y="2414963"/>
        <a:ext cx="31770" cy="31770"/>
      </dsp:txXfrm>
    </dsp:sp>
    <dsp:sp modelId="{7F33DD9F-0AEF-4EEC-AA96-22CF219E8DBB}">
      <dsp:nvSpPr>
        <dsp:cNvPr id="0" name=""/>
        <dsp:cNvSpPr/>
      </dsp:nvSpPr>
      <dsp:spPr>
        <a:xfrm>
          <a:off x="4122808" y="2551272"/>
          <a:ext cx="6624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1204" y="45720"/>
              </a:lnTo>
              <a:lnTo>
                <a:pt x="331204" y="51577"/>
              </a:lnTo>
              <a:lnTo>
                <a:pt x="662409" y="51577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4437452" y="2580431"/>
        <a:ext cx="33121" cy="33121"/>
      </dsp:txXfrm>
    </dsp:sp>
    <dsp:sp modelId="{4103A779-6CD0-4464-985E-F254ABD5A4A2}">
      <dsp:nvSpPr>
        <dsp:cNvPr id="0" name=""/>
        <dsp:cNvSpPr/>
      </dsp:nvSpPr>
      <dsp:spPr>
        <a:xfrm>
          <a:off x="7529938" y="1536538"/>
          <a:ext cx="515285" cy="331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7642" y="0"/>
              </a:lnTo>
              <a:lnTo>
                <a:pt x="257642" y="331012"/>
              </a:lnTo>
              <a:lnTo>
                <a:pt x="515285" y="331012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7772270" y="1686733"/>
        <a:ext cx="30622" cy="30622"/>
      </dsp:txXfrm>
    </dsp:sp>
    <dsp:sp modelId="{ACE567C1-DA3A-4617-9682-9E31CDF38F9E}">
      <dsp:nvSpPr>
        <dsp:cNvPr id="0" name=""/>
        <dsp:cNvSpPr/>
      </dsp:nvSpPr>
      <dsp:spPr>
        <a:xfrm>
          <a:off x="7529938" y="1490818"/>
          <a:ext cx="5152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642" y="45720"/>
              </a:lnTo>
              <a:lnTo>
                <a:pt x="257642" y="51747"/>
              </a:lnTo>
              <a:lnTo>
                <a:pt x="515285" y="51747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7774698" y="1523655"/>
        <a:ext cx="25766" cy="25766"/>
      </dsp:txXfrm>
    </dsp:sp>
    <dsp:sp modelId="{728AEBBA-8500-4BAD-9D83-B1F61F78CF45}">
      <dsp:nvSpPr>
        <dsp:cNvPr id="0" name=""/>
        <dsp:cNvSpPr/>
      </dsp:nvSpPr>
      <dsp:spPr>
        <a:xfrm>
          <a:off x="7529938" y="1198139"/>
          <a:ext cx="515285" cy="338399"/>
        </a:xfrm>
        <a:custGeom>
          <a:avLst/>
          <a:gdLst/>
          <a:ahLst/>
          <a:cxnLst/>
          <a:rect l="0" t="0" r="0" b="0"/>
          <a:pathLst>
            <a:path>
              <a:moveTo>
                <a:pt x="0" y="338399"/>
              </a:moveTo>
              <a:lnTo>
                <a:pt x="257642" y="338399"/>
              </a:lnTo>
              <a:lnTo>
                <a:pt x="257642" y="0"/>
              </a:lnTo>
              <a:lnTo>
                <a:pt x="515285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7772169" y="1351926"/>
        <a:ext cx="30823" cy="30823"/>
      </dsp:txXfrm>
    </dsp:sp>
    <dsp:sp modelId="{7675FFC3-7401-4167-A8CB-01586122B094}">
      <dsp:nvSpPr>
        <dsp:cNvPr id="0" name=""/>
        <dsp:cNvSpPr/>
      </dsp:nvSpPr>
      <dsp:spPr>
        <a:xfrm>
          <a:off x="4122808" y="1536538"/>
          <a:ext cx="681359" cy="1060454"/>
        </a:xfrm>
        <a:custGeom>
          <a:avLst/>
          <a:gdLst/>
          <a:ahLst/>
          <a:cxnLst/>
          <a:rect l="0" t="0" r="0" b="0"/>
          <a:pathLst>
            <a:path>
              <a:moveTo>
                <a:pt x="0" y="1060454"/>
              </a:moveTo>
              <a:lnTo>
                <a:pt x="340679" y="1060454"/>
              </a:lnTo>
              <a:lnTo>
                <a:pt x="340679" y="0"/>
              </a:lnTo>
              <a:lnTo>
                <a:pt x="681359" y="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4431975" y="2035253"/>
        <a:ext cx="63024" cy="63024"/>
      </dsp:txXfrm>
    </dsp:sp>
    <dsp:sp modelId="{0EF529B6-EEA1-4CCA-8644-607C9F62AAF4}">
      <dsp:nvSpPr>
        <dsp:cNvPr id="0" name=""/>
        <dsp:cNvSpPr/>
      </dsp:nvSpPr>
      <dsp:spPr>
        <a:xfrm>
          <a:off x="1287193" y="2550184"/>
          <a:ext cx="6756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807" y="45720"/>
              </a:lnTo>
              <a:lnTo>
                <a:pt x="337807" y="46808"/>
              </a:lnTo>
              <a:lnTo>
                <a:pt x="675614" y="46808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1608110" y="2579013"/>
        <a:ext cx="33780" cy="33780"/>
      </dsp:txXfrm>
    </dsp:sp>
    <dsp:sp modelId="{3A8BFED2-1F07-4306-8F88-418365A7B168}">
      <dsp:nvSpPr>
        <dsp:cNvPr id="0" name=""/>
        <dsp:cNvSpPr/>
      </dsp:nvSpPr>
      <dsp:spPr>
        <a:xfrm>
          <a:off x="4142977" y="556383"/>
          <a:ext cx="646564" cy="414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282" y="0"/>
              </a:lnTo>
              <a:lnTo>
                <a:pt x="323282" y="414516"/>
              </a:lnTo>
              <a:lnTo>
                <a:pt x="646564" y="414516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4447059" y="744440"/>
        <a:ext cx="38401" cy="38401"/>
      </dsp:txXfrm>
    </dsp:sp>
    <dsp:sp modelId="{3D038FEA-30EE-4FE7-B63D-D7D14CF9EE4B}">
      <dsp:nvSpPr>
        <dsp:cNvPr id="0" name=""/>
        <dsp:cNvSpPr/>
      </dsp:nvSpPr>
      <dsp:spPr>
        <a:xfrm>
          <a:off x="4142977" y="510663"/>
          <a:ext cx="6465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282" y="45720"/>
              </a:lnTo>
              <a:lnTo>
                <a:pt x="323282" y="58127"/>
              </a:lnTo>
              <a:lnTo>
                <a:pt x="646564" y="58127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4450093" y="540215"/>
        <a:ext cx="32334" cy="32334"/>
      </dsp:txXfrm>
    </dsp:sp>
    <dsp:sp modelId="{95C59586-9D2D-492F-92C9-63EC86A3AD67}">
      <dsp:nvSpPr>
        <dsp:cNvPr id="0" name=""/>
        <dsp:cNvSpPr/>
      </dsp:nvSpPr>
      <dsp:spPr>
        <a:xfrm>
          <a:off x="4142977" y="183332"/>
          <a:ext cx="646564" cy="373050"/>
        </a:xfrm>
        <a:custGeom>
          <a:avLst/>
          <a:gdLst/>
          <a:ahLst/>
          <a:cxnLst/>
          <a:rect l="0" t="0" r="0" b="0"/>
          <a:pathLst>
            <a:path>
              <a:moveTo>
                <a:pt x="0" y="373050"/>
              </a:moveTo>
              <a:lnTo>
                <a:pt x="323282" y="373050"/>
              </a:lnTo>
              <a:lnTo>
                <a:pt x="323282" y="0"/>
              </a:lnTo>
              <a:lnTo>
                <a:pt x="646564" y="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4447598" y="351196"/>
        <a:ext cx="37323" cy="37323"/>
      </dsp:txXfrm>
    </dsp:sp>
    <dsp:sp modelId="{7548E32D-5FA8-46A6-AD22-90C962CC3D4E}">
      <dsp:nvSpPr>
        <dsp:cNvPr id="0" name=""/>
        <dsp:cNvSpPr/>
      </dsp:nvSpPr>
      <dsp:spPr>
        <a:xfrm>
          <a:off x="1287193" y="556383"/>
          <a:ext cx="695784" cy="2039520"/>
        </a:xfrm>
        <a:custGeom>
          <a:avLst/>
          <a:gdLst/>
          <a:ahLst/>
          <a:cxnLst/>
          <a:rect l="0" t="0" r="0" b="0"/>
          <a:pathLst>
            <a:path>
              <a:moveTo>
                <a:pt x="0" y="2039520"/>
              </a:moveTo>
              <a:lnTo>
                <a:pt x="347892" y="2039520"/>
              </a:lnTo>
              <a:lnTo>
                <a:pt x="347892" y="0"/>
              </a:lnTo>
              <a:lnTo>
                <a:pt x="695784" y="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ru-RU" sz="1400" kern="1200"/>
        </a:p>
      </dsp:txBody>
      <dsp:txXfrm>
        <a:off x="1581212" y="1522270"/>
        <a:ext cx="107746" cy="107746"/>
      </dsp:txXfrm>
    </dsp:sp>
    <dsp:sp modelId="{5EABA0D6-1C4D-47CA-8340-FACDE9D940AE}">
      <dsp:nvSpPr>
        <dsp:cNvPr id="0" name=""/>
        <dsp:cNvSpPr/>
      </dsp:nvSpPr>
      <dsp:spPr>
        <a:xfrm>
          <a:off x="270972" y="2192892"/>
          <a:ext cx="1226419" cy="80602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2000" kern="1200" dirty="0"/>
            <a:t>Главная</a:t>
          </a:r>
        </a:p>
      </dsp:txBody>
      <dsp:txXfrm>
        <a:off x="270972" y="2192892"/>
        <a:ext cx="1226419" cy="806022"/>
      </dsp:txXfrm>
    </dsp:sp>
    <dsp:sp modelId="{37AA6A87-0CAB-4653-9A42-68436D9E1EF2}">
      <dsp:nvSpPr>
        <dsp:cNvPr id="0" name=""/>
        <dsp:cNvSpPr/>
      </dsp:nvSpPr>
      <dsp:spPr>
        <a:xfrm>
          <a:off x="1982978" y="309131"/>
          <a:ext cx="2159999" cy="49450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2000" kern="1200" dirty="0" smtClean="0">
              <a:solidFill>
                <a:schemeClr val="bg2"/>
              </a:solidFill>
            </a:rPr>
            <a:t>Выставки</a:t>
          </a:r>
          <a:endParaRPr lang="ru-RU" sz="2000" kern="1200" dirty="0">
            <a:solidFill>
              <a:schemeClr val="bg2"/>
            </a:solidFill>
          </a:endParaRPr>
        </a:p>
      </dsp:txBody>
      <dsp:txXfrm>
        <a:off x="1982978" y="309131"/>
        <a:ext cx="2159999" cy="494502"/>
      </dsp:txXfrm>
    </dsp:sp>
    <dsp:sp modelId="{AD620B2C-5CA3-4702-84A4-573333274399}">
      <dsp:nvSpPr>
        <dsp:cNvPr id="0" name=""/>
        <dsp:cNvSpPr/>
      </dsp:nvSpPr>
      <dsp:spPr>
        <a:xfrm>
          <a:off x="4789542" y="2762"/>
          <a:ext cx="2725770" cy="36113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>
              <a:solidFill>
                <a:schemeClr val="tx2"/>
              </a:solidFill>
            </a:rPr>
            <a:t>Выставка 1</a:t>
          </a:r>
        </a:p>
      </dsp:txBody>
      <dsp:txXfrm>
        <a:off x="4789542" y="2762"/>
        <a:ext cx="2725770" cy="361139"/>
      </dsp:txXfrm>
    </dsp:sp>
    <dsp:sp modelId="{2553C9CA-AB26-48D0-8A7E-2BDDDB3F873E}">
      <dsp:nvSpPr>
        <dsp:cNvPr id="0" name=""/>
        <dsp:cNvSpPr/>
      </dsp:nvSpPr>
      <dsp:spPr>
        <a:xfrm>
          <a:off x="4789542" y="388220"/>
          <a:ext cx="2725770" cy="36113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>
              <a:solidFill>
                <a:schemeClr val="tx2"/>
              </a:solidFill>
            </a:rPr>
            <a:t>...</a:t>
          </a:r>
        </a:p>
      </dsp:txBody>
      <dsp:txXfrm>
        <a:off x="4789542" y="388220"/>
        <a:ext cx="2725770" cy="361139"/>
      </dsp:txXfrm>
    </dsp:sp>
    <dsp:sp modelId="{784BE77D-100F-44D5-A2B9-DE21D1CBF398}">
      <dsp:nvSpPr>
        <dsp:cNvPr id="0" name=""/>
        <dsp:cNvSpPr/>
      </dsp:nvSpPr>
      <dsp:spPr>
        <a:xfrm>
          <a:off x="4789542" y="790329"/>
          <a:ext cx="2725770" cy="36113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>
              <a:solidFill>
                <a:schemeClr val="tx2"/>
              </a:solidFill>
            </a:rPr>
            <a:t>Выставка </a:t>
          </a:r>
          <a:r>
            <a:rPr lang="en-US" sz="1400" kern="1200">
              <a:solidFill>
                <a:schemeClr val="tx2"/>
              </a:solidFill>
            </a:rPr>
            <a:t>N</a:t>
          </a:r>
          <a:endParaRPr lang="ru-RU" sz="1400" kern="1200">
            <a:solidFill>
              <a:schemeClr val="tx2"/>
            </a:solidFill>
          </a:endParaRPr>
        </a:p>
      </dsp:txBody>
      <dsp:txXfrm>
        <a:off x="4789542" y="790329"/>
        <a:ext cx="2725770" cy="361139"/>
      </dsp:txXfrm>
    </dsp:sp>
    <dsp:sp modelId="{EB22917A-AD22-4EC2-8081-3F054BB9F940}">
      <dsp:nvSpPr>
        <dsp:cNvPr id="0" name=""/>
        <dsp:cNvSpPr/>
      </dsp:nvSpPr>
      <dsp:spPr>
        <a:xfrm>
          <a:off x="1962808" y="2346563"/>
          <a:ext cx="2159999" cy="50085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2000" kern="1200" smtClean="0">
              <a:solidFill>
                <a:schemeClr val="bg2"/>
              </a:solidFill>
            </a:rPr>
            <a:t>Художники</a:t>
          </a:r>
          <a:endParaRPr lang="ru-RU" sz="2000" kern="1200" dirty="0">
            <a:solidFill>
              <a:schemeClr val="bg2"/>
            </a:solidFill>
          </a:endParaRPr>
        </a:p>
      </dsp:txBody>
      <dsp:txXfrm>
        <a:off x="1962808" y="2346563"/>
        <a:ext cx="2159999" cy="500857"/>
      </dsp:txXfrm>
    </dsp:sp>
    <dsp:sp modelId="{F5298E21-B2CF-401F-8565-9130AE5916D0}">
      <dsp:nvSpPr>
        <dsp:cNvPr id="0" name=""/>
        <dsp:cNvSpPr/>
      </dsp:nvSpPr>
      <dsp:spPr>
        <a:xfrm>
          <a:off x="4804167" y="1355968"/>
          <a:ext cx="2725770" cy="36113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>
              <a:solidFill>
                <a:schemeClr val="tx2"/>
              </a:solidFill>
            </a:rPr>
            <a:t>Профиль художника 1</a:t>
          </a:r>
        </a:p>
      </dsp:txBody>
      <dsp:txXfrm>
        <a:off x="4804167" y="1355968"/>
        <a:ext cx="2725770" cy="361139"/>
      </dsp:txXfrm>
    </dsp:sp>
    <dsp:sp modelId="{82BFB7AD-9757-4695-A03E-E33C3D39E7E2}">
      <dsp:nvSpPr>
        <dsp:cNvPr id="0" name=""/>
        <dsp:cNvSpPr/>
      </dsp:nvSpPr>
      <dsp:spPr>
        <a:xfrm rot="10800000" flipV="1">
          <a:off x="8045224" y="1046289"/>
          <a:ext cx="2441119" cy="303698"/>
        </a:xfrm>
        <a:prstGeom prst="round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>
              <a:solidFill>
                <a:schemeClr val="tx2"/>
              </a:solidFill>
            </a:rPr>
            <a:t>Рисунок 1</a:t>
          </a:r>
        </a:p>
      </dsp:txBody>
      <dsp:txXfrm rot="-10800000">
        <a:off x="8060049" y="1061114"/>
        <a:ext cx="2411469" cy="274048"/>
      </dsp:txXfrm>
    </dsp:sp>
    <dsp:sp modelId="{AB6925B4-B599-4151-AD2D-9E08C72AB209}">
      <dsp:nvSpPr>
        <dsp:cNvPr id="0" name=""/>
        <dsp:cNvSpPr/>
      </dsp:nvSpPr>
      <dsp:spPr>
        <a:xfrm>
          <a:off x="8045224" y="1390716"/>
          <a:ext cx="2441119" cy="303698"/>
        </a:xfrm>
        <a:prstGeom prst="round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>
              <a:solidFill>
                <a:schemeClr val="tx2"/>
              </a:solidFill>
            </a:rPr>
            <a:t>...</a:t>
          </a:r>
        </a:p>
      </dsp:txBody>
      <dsp:txXfrm>
        <a:off x="8060049" y="1405541"/>
        <a:ext cx="2411469" cy="274048"/>
      </dsp:txXfrm>
    </dsp:sp>
    <dsp:sp modelId="{F41C5DB0-59B5-4F07-A725-F3FA4590A83E}">
      <dsp:nvSpPr>
        <dsp:cNvPr id="0" name=""/>
        <dsp:cNvSpPr/>
      </dsp:nvSpPr>
      <dsp:spPr>
        <a:xfrm>
          <a:off x="8045224" y="1715701"/>
          <a:ext cx="2441119" cy="303698"/>
        </a:xfrm>
        <a:prstGeom prst="round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>
              <a:solidFill>
                <a:schemeClr val="tx2"/>
              </a:solidFill>
            </a:rPr>
            <a:t>Рисунок </a:t>
          </a:r>
          <a:r>
            <a:rPr lang="en-US" sz="1400" kern="1200" dirty="0">
              <a:solidFill>
                <a:schemeClr val="tx2"/>
              </a:solidFill>
            </a:rPr>
            <a:t>N</a:t>
          </a:r>
          <a:endParaRPr lang="ru-RU" sz="1400" kern="1200" dirty="0">
            <a:solidFill>
              <a:schemeClr val="tx2"/>
            </a:solidFill>
          </a:endParaRPr>
        </a:p>
      </dsp:txBody>
      <dsp:txXfrm>
        <a:off x="8060049" y="1730526"/>
        <a:ext cx="2411469" cy="274048"/>
      </dsp:txXfrm>
    </dsp:sp>
    <dsp:sp modelId="{1BC25055-722C-46A1-922E-A7F0AACE1193}">
      <dsp:nvSpPr>
        <dsp:cNvPr id="0" name=""/>
        <dsp:cNvSpPr/>
      </dsp:nvSpPr>
      <dsp:spPr>
        <a:xfrm>
          <a:off x="4785218" y="2422280"/>
          <a:ext cx="2725770" cy="36113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>
              <a:solidFill>
                <a:schemeClr val="tx2"/>
              </a:solidFill>
            </a:rPr>
            <a:t>...</a:t>
          </a:r>
        </a:p>
      </dsp:txBody>
      <dsp:txXfrm>
        <a:off x="4785218" y="2422280"/>
        <a:ext cx="2725770" cy="361139"/>
      </dsp:txXfrm>
    </dsp:sp>
    <dsp:sp modelId="{CA520CCF-107B-4DD6-9FA1-5AB59A4DFA1D}">
      <dsp:nvSpPr>
        <dsp:cNvPr id="0" name=""/>
        <dsp:cNvSpPr/>
      </dsp:nvSpPr>
      <dsp:spPr>
        <a:xfrm>
          <a:off x="8045224" y="2106998"/>
          <a:ext cx="2441119" cy="303698"/>
        </a:xfrm>
        <a:prstGeom prst="round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400" kern="1200" dirty="0">
              <a:solidFill>
                <a:schemeClr val="tx2"/>
              </a:solidFill>
            </a:rPr>
            <a:t>...</a:t>
          </a:r>
          <a:endParaRPr lang="ru-RU" sz="1400" kern="1200" dirty="0">
            <a:solidFill>
              <a:schemeClr val="tx2"/>
            </a:solidFill>
          </a:endParaRPr>
        </a:p>
      </dsp:txBody>
      <dsp:txXfrm>
        <a:off x="8060049" y="2121823"/>
        <a:ext cx="2411469" cy="274048"/>
      </dsp:txXfrm>
    </dsp:sp>
    <dsp:sp modelId="{68D6DFFE-6369-4162-BF37-5CB858945543}">
      <dsp:nvSpPr>
        <dsp:cNvPr id="0" name=""/>
        <dsp:cNvSpPr/>
      </dsp:nvSpPr>
      <dsp:spPr>
        <a:xfrm>
          <a:off x="8045224" y="2441703"/>
          <a:ext cx="2441119" cy="303698"/>
        </a:xfrm>
        <a:prstGeom prst="round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>
              <a:solidFill>
                <a:schemeClr val="tx2"/>
              </a:solidFill>
            </a:rPr>
            <a:t>...</a:t>
          </a:r>
        </a:p>
      </dsp:txBody>
      <dsp:txXfrm>
        <a:off x="8060049" y="2456528"/>
        <a:ext cx="2411469" cy="274048"/>
      </dsp:txXfrm>
    </dsp:sp>
    <dsp:sp modelId="{902EC628-B228-48DD-B0DA-837F9BCC609E}">
      <dsp:nvSpPr>
        <dsp:cNvPr id="0" name=""/>
        <dsp:cNvSpPr/>
      </dsp:nvSpPr>
      <dsp:spPr>
        <a:xfrm>
          <a:off x="8045224" y="2776409"/>
          <a:ext cx="2441119" cy="303698"/>
        </a:xfrm>
        <a:prstGeom prst="round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400" kern="1200" dirty="0">
              <a:solidFill>
                <a:schemeClr val="tx2"/>
              </a:solidFill>
            </a:rPr>
            <a:t>...</a:t>
          </a:r>
          <a:endParaRPr lang="ru-RU" sz="1400" kern="1200" dirty="0">
            <a:solidFill>
              <a:schemeClr val="tx2"/>
            </a:solidFill>
          </a:endParaRPr>
        </a:p>
      </dsp:txBody>
      <dsp:txXfrm>
        <a:off x="8060049" y="2791234"/>
        <a:ext cx="2411469" cy="274048"/>
      </dsp:txXfrm>
    </dsp:sp>
    <dsp:sp modelId="{6D7CB7AC-5039-45B5-BC51-33BC15F3DB62}">
      <dsp:nvSpPr>
        <dsp:cNvPr id="0" name=""/>
        <dsp:cNvSpPr/>
      </dsp:nvSpPr>
      <dsp:spPr>
        <a:xfrm>
          <a:off x="4804167" y="3425975"/>
          <a:ext cx="2725770" cy="36113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>
              <a:solidFill>
                <a:schemeClr val="tx2"/>
              </a:solidFill>
            </a:rPr>
            <a:t>Профиль художника </a:t>
          </a:r>
          <a:r>
            <a:rPr lang="en-US" sz="1400" kern="1200" dirty="0">
              <a:solidFill>
                <a:schemeClr val="tx2"/>
              </a:solidFill>
            </a:rPr>
            <a:t>N</a:t>
          </a:r>
          <a:endParaRPr lang="ru-RU" sz="1400" kern="1200" dirty="0">
            <a:solidFill>
              <a:schemeClr val="tx2"/>
            </a:solidFill>
          </a:endParaRPr>
        </a:p>
      </dsp:txBody>
      <dsp:txXfrm>
        <a:off x="4804167" y="3425975"/>
        <a:ext cx="2725770" cy="361139"/>
      </dsp:txXfrm>
    </dsp:sp>
    <dsp:sp modelId="{31D39189-DBE3-4CEA-B005-C4DD221A11EF}">
      <dsp:nvSpPr>
        <dsp:cNvPr id="0" name=""/>
        <dsp:cNvSpPr/>
      </dsp:nvSpPr>
      <dsp:spPr>
        <a:xfrm>
          <a:off x="8045224" y="3152178"/>
          <a:ext cx="2441119" cy="303698"/>
        </a:xfrm>
        <a:prstGeom prst="round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>
              <a:solidFill>
                <a:schemeClr val="tx2"/>
              </a:solidFill>
            </a:rPr>
            <a:t>Рисунок 1</a:t>
          </a:r>
        </a:p>
      </dsp:txBody>
      <dsp:txXfrm>
        <a:off x="8060049" y="3167003"/>
        <a:ext cx="2411469" cy="274048"/>
      </dsp:txXfrm>
    </dsp:sp>
    <dsp:sp modelId="{21495658-EE7B-4D77-B25D-C905304BED9A}">
      <dsp:nvSpPr>
        <dsp:cNvPr id="0" name=""/>
        <dsp:cNvSpPr/>
      </dsp:nvSpPr>
      <dsp:spPr>
        <a:xfrm>
          <a:off x="8045224" y="3503510"/>
          <a:ext cx="2441119" cy="303698"/>
        </a:xfrm>
        <a:prstGeom prst="round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>
              <a:solidFill>
                <a:schemeClr val="tx2"/>
              </a:solidFill>
            </a:rPr>
            <a:t>...</a:t>
          </a:r>
        </a:p>
      </dsp:txBody>
      <dsp:txXfrm>
        <a:off x="8060049" y="3518335"/>
        <a:ext cx="2411469" cy="274048"/>
      </dsp:txXfrm>
    </dsp:sp>
    <dsp:sp modelId="{A360166A-0CD3-44D4-A861-1E3142791A67}">
      <dsp:nvSpPr>
        <dsp:cNvPr id="0" name=""/>
        <dsp:cNvSpPr/>
      </dsp:nvSpPr>
      <dsp:spPr>
        <a:xfrm>
          <a:off x="8045224" y="3821589"/>
          <a:ext cx="2441119" cy="303698"/>
        </a:xfrm>
        <a:prstGeom prst="round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>
              <a:solidFill>
                <a:schemeClr val="tx2"/>
              </a:solidFill>
            </a:rPr>
            <a:t>Рисунок </a:t>
          </a:r>
          <a:r>
            <a:rPr lang="en-US" sz="1400" kern="1200">
              <a:solidFill>
                <a:schemeClr val="tx2"/>
              </a:solidFill>
            </a:rPr>
            <a:t>N</a:t>
          </a:r>
          <a:endParaRPr lang="ru-RU" sz="1400" kern="1200">
            <a:solidFill>
              <a:schemeClr val="tx2"/>
            </a:solidFill>
          </a:endParaRPr>
        </a:p>
      </dsp:txBody>
      <dsp:txXfrm>
        <a:off x="8060049" y="3836414"/>
        <a:ext cx="2411469" cy="274048"/>
      </dsp:txXfrm>
    </dsp:sp>
    <dsp:sp modelId="{F3D77629-7F26-4488-A28D-6B2A547BFBD5}">
      <dsp:nvSpPr>
        <dsp:cNvPr id="0" name=""/>
        <dsp:cNvSpPr/>
      </dsp:nvSpPr>
      <dsp:spPr>
        <a:xfrm>
          <a:off x="2009583" y="4241102"/>
          <a:ext cx="2159999" cy="45499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2000" kern="1200" smtClean="0">
              <a:solidFill>
                <a:schemeClr val="bg2"/>
              </a:solidFill>
            </a:rPr>
            <a:t>Профиль</a:t>
          </a:r>
          <a:endParaRPr lang="ru-RU" sz="2000" kern="1200" dirty="0">
            <a:solidFill>
              <a:schemeClr val="bg2"/>
            </a:solidFill>
          </a:endParaRPr>
        </a:p>
      </dsp:txBody>
      <dsp:txXfrm>
        <a:off x="2009583" y="4241102"/>
        <a:ext cx="2159999" cy="454993"/>
      </dsp:txXfrm>
    </dsp:sp>
    <dsp:sp modelId="{E483DC44-E404-49ED-AB9B-6F5B6BF9141A}">
      <dsp:nvSpPr>
        <dsp:cNvPr id="0" name=""/>
        <dsp:cNvSpPr/>
      </dsp:nvSpPr>
      <dsp:spPr>
        <a:xfrm>
          <a:off x="4759718" y="3860267"/>
          <a:ext cx="2725770" cy="36113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>
              <a:solidFill>
                <a:schemeClr val="tx2"/>
              </a:solidFill>
            </a:rPr>
            <a:t>Редактирование профиля</a:t>
          </a:r>
        </a:p>
      </dsp:txBody>
      <dsp:txXfrm>
        <a:off x="4759718" y="3860267"/>
        <a:ext cx="2725770" cy="361139"/>
      </dsp:txXfrm>
    </dsp:sp>
    <dsp:sp modelId="{41233994-BC71-4E9D-96A2-945DE9FF8D40}">
      <dsp:nvSpPr>
        <dsp:cNvPr id="0" name=""/>
        <dsp:cNvSpPr/>
      </dsp:nvSpPr>
      <dsp:spPr>
        <a:xfrm>
          <a:off x="4761305" y="4270040"/>
          <a:ext cx="2725770" cy="36113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>
              <a:solidFill>
                <a:schemeClr val="tx2"/>
              </a:solidFill>
            </a:rPr>
            <a:t>Заявка на участие в выставке</a:t>
          </a:r>
        </a:p>
      </dsp:txBody>
      <dsp:txXfrm>
        <a:off x="4761305" y="4270040"/>
        <a:ext cx="2725770" cy="361139"/>
      </dsp:txXfrm>
    </dsp:sp>
    <dsp:sp modelId="{59E2D012-AF8D-41B6-A48B-F149825CE212}">
      <dsp:nvSpPr>
        <dsp:cNvPr id="0" name=""/>
        <dsp:cNvSpPr/>
      </dsp:nvSpPr>
      <dsp:spPr>
        <a:xfrm>
          <a:off x="4766764" y="4673136"/>
          <a:ext cx="2725770" cy="36113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>
              <a:solidFill>
                <a:schemeClr val="tx2"/>
              </a:solidFill>
            </a:rPr>
            <a:t>Выложить работу</a:t>
          </a:r>
        </a:p>
      </dsp:txBody>
      <dsp:txXfrm>
        <a:off x="4766764" y="4673136"/>
        <a:ext cx="2725770" cy="36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793DF-EB94-4704-A843-5513519B7C96}">
      <dsp:nvSpPr>
        <dsp:cNvPr id="0" name=""/>
        <dsp:cNvSpPr/>
      </dsp:nvSpPr>
      <dsp:spPr>
        <a:xfrm>
          <a:off x="1211407" y="2520995"/>
          <a:ext cx="628433" cy="1453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4216" y="0"/>
              </a:lnTo>
              <a:lnTo>
                <a:pt x="314216" y="1453176"/>
              </a:lnTo>
              <a:lnTo>
                <a:pt x="628433" y="1453176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1486043" y="3208002"/>
        <a:ext cx="79162" cy="79162"/>
      </dsp:txXfrm>
    </dsp:sp>
    <dsp:sp modelId="{C17B972A-95BB-4AA7-93D5-CCA34E6CE026}">
      <dsp:nvSpPr>
        <dsp:cNvPr id="0" name=""/>
        <dsp:cNvSpPr/>
      </dsp:nvSpPr>
      <dsp:spPr>
        <a:xfrm>
          <a:off x="1211407" y="2520995"/>
          <a:ext cx="628433" cy="484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4216" y="0"/>
              </a:lnTo>
              <a:lnTo>
                <a:pt x="314216" y="484392"/>
              </a:lnTo>
              <a:lnTo>
                <a:pt x="628433" y="484392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505788" y="2743355"/>
        <a:ext cx="39672" cy="39672"/>
      </dsp:txXfrm>
    </dsp:sp>
    <dsp:sp modelId="{029B8008-95D1-4207-8CC5-F763CD4FBAA2}">
      <dsp:nvSpPr>
        <dsp:cNvPr id="0" name=""/>
        <dsp:cNvSpPr/>
      </dsp:nvSpPr>
      <dsp:spPr>
        <a:xfrm>
          <a:off x="1211407" y="2036603"/>
          <a:ext cx="628433" cy="484392"/>
        </a:xfrm>
        <a:custGeom>
          <a:avLst/>
          <a:gdLst/>
          <a:ahLst/>
          <a:cxnLst/>
          <a:rect l="0" t="0" r="0" b="0"/>
          <a:pathLst>
            <a:path>
              <a:moveTo>
                <a:pt x="0" y="484392"/>
              </a:moveTo>
              <a:lnTo>
                <a:pt x="314216" y="484392"/>
              </a:lnTo>
              <a:lnTo>
                <a:pt x="314216" y="0"/>
              </a:lnTo>
              <a:lnTo>
                <a:pt x="628433" y="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505788" y="2258963"/>
        <a:ext cx="39672" cy="39672"/>
      </dsp:txXfrm>
    </dsp:sp>
    <dsp:sp modelId="{EB464DF1-2956-4B69-9678-701AFE8032B0}">
      <dsp:nvSpPr>
        <dsp:cNvPr id="0" name=""/>
        <dsp:cNvSpPr/>
      </dsp:nvSpPr>
      <dsp:spPr>
        <a:xfrm>
          <a:off x="1211407" y="1067819"/>
          <a:ext cx="628433" cy="1453176"/>
        </a:xfrm>
        <a:custGeom>
          <a:avLst/>
          <a:gdLst/>
          <a:ahLst/>
          <a:cxnLst/>
          <a:rect l="0" t="0" r="0" b="0"/>
          <a:pathLst>
            <a:path>
              <a:moveTo>
                <a:pt x="0" y="1453176"/>
              </a:moveTo>
              <a:lnTo>
                <a:pt x="314216" y="1453176"/>
              </a:lnTo>
              <a:lnTo>
                <a:pt x="314216" y="0"/>
              </a:lnTo>
              <a:lnTo>
                <a:pt x="628433" y="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kern="1200"/>
        </a:p>
      </dsp:txBody>
      <dsp:txXfrm>
        <a:off x="1486043" y="1754826"/>
        <a:ext cx="79162" cy="79162"/>
      </dsp:txXfrm>
    </dsp:sp>
    <dsp:sp modelId="{4E994BA7-337B-4378-AE79-7FEDFF848C71}">
      <dsp:nvSpPr>
        <dsp:cNvPr id="0" name=""/>
        <dsp:cNvSpPr/>
      </dsp:nvSpPr>
      <dsp:spPr>
        <a:xfrm rot="16200000">
          <a:off x="-1236486" y="2079611"/>
          <a:ext cx="4013021" cy="88276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Панель администратора</a:t>
          </a:r>
        </a:p>
      </dsp:txBody>
      <dsp:txXfrm>
        <a:off x="-1236486" y="2079611"/>
        <a:ext cx="4013021" cy="882767"/>
      </dsp:txXfrm>
    </dsp:sp>
    <dsp:sp modelId="{50095443-7743-444F-BA86-8D854BF4AFD2}">
      <dsp:nvSpPr>
        <dsp:cNvPr id="0" name=""/>
        <dsp:cNvSpPr/>
      </dsp:nvSpPr>
      <dsp:spPr>
        <a:xfrm>
          <a:off x="1839841" y="703174"/>
          <a:ext cx="3016293" cy="72928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solidFill>
                <a:schemeClr val="tx2"/>
              </a:solidFill>
            </a:rPr>
            <a:t>Создание выставки</a:t>
          </a:r>
        </a:p>
      </dsp:txBody>
      <dsp:txXfrm>
        <a:off x="1839841" y="703174"/>
        <a:ext cx="3016293" cy="729289"/>
      </dsp:txXfrm>
    </dsp:sp>
    <dsp:sp modelId="{5DC83CDD-A99D-48C8-8D39-AE17D510BBE0}">
      <dsp:nvSpPr>
        <dsp:cNvPr id="0" name=""/>
        <dsp:cNvSpPr/>
      </dsp:nvSpPr>
      <dsp:spPr>
        <a:xfrm>
          <a:off x="1839841" y="1671958"/>
          <a:ext cx="3016293" cy="72928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solidFill>
                <a:schemeClr val="tx2"/>
              </a:solidFill>
            </a:rPr>
            <a:t>Создание анонса</a:t>
          </a:r>
        </a:p>
      </dsp:txBody>
      <dsp:txXfrm>
        <a:off x="1839841" y="1671958"/>
        <a:ext cx="3016293" cy="729289"/>
      </dsp:txXfrm>
    </dsp:sp>
    <dsp:sp modelId="{67E0F1E6-5DF3-423C-9C02-CFAA26F429B2}">
      <dsp:nvSpPr>
        <dsp:cNvPr id="0" name=""/>
        <dsp:cNvSpPr/>
      </dsp:nvSpPr>
      <dsp:spPr>
        <a:xfrm>
          <a:off x="1839841" y="2640742"/>
          <a:ext cx="3016293" cy="72928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solidFill>
                <a:schemeClr val="tx2"/>
              </a:solidFill>
            </a:rPr>
            <a:t>Управление выставками</a:t>
          </a:r>
        </a:p>
      </dsp:txBody>
      <dsp:txXfrm>
        <a:off x="1839841" y="2640742"/>
        <a:ext cx="3016293" cy="729289"/>
      </dsp:txXfrm>
    </dsp:sp>
    <dsp:sp modelId="{FE137C8A-20A0-4D10-8E6F-5B219FAC6D19}">
      <dsp:nvSpPr>
        <dsp:cNvPr id="0" name=""/>
        <dsp:cNvSpPr/>
      </dsp:nvSpPr>
      <dsp:spPr>
        <a:xfrm>
          <a:off x="1839841" y="3609527"/>
          <a:ext cx="3016293" cy="72928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>
              <a:solidFill>
                <a:schemeClr val="tx2"/>
              </a:solidFill>
            </a:rPr>
            <a:t>Управление анонсами</a:t>
          </a:r>
        </a:p>
      </dsp:txBody>
      <dsp:txXfrm>
        <a:off x="1839841" y="3609527"/>
        <a:ext cx="3016293" cy="729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330B8-3DBA-4E8E-B5EF-36E869D5D3E7}">
      <dsp:nvSpPr>
        <dsp:cNvPr id="0" name=""/>
        <dsp:cNvSpPr/>
      </dsp:nvSpPr>
      <dsp:spPr>
        <a:xfrm>
          <a:off x="1148950" y="2520156"/>
          <a:ext cx="628224" cy="59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4112" y="0"/>
              </a:lnTo>
              <a:lnTo>
                <a:pt x="314112" y="598537"/>
              </a:lnTo>
              <a:lnTo>
                <a:pt x="628224" y="598537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441370" y="2797731"/>
        <a:ext cx="43385" cy="43385"/>
      </dsp:txXfrm>
    </dsp:sp>
    <dsp:sp modelId="{85B84D4C-C7F4-447D-B772-5F325D31FBD6}">
      <dsp:nvSpPr>
        <dsp:cNvPr id="0" name=""/>
        <dsp:cNvSpPr/>
      </dsp:nvSpPr>
      <dsp:spPr>
        <a:xfrm>
          <a:off x="1148950" y="1921618"/>
          <a:ext cx="628224" cy="598537"/>
        </a:xfrm>
        <a:custGeom>
          <a:avLst/>
          <a:gdLst/>
          <a:ahLst/>
          <a:cxnLst/>
          <a:rect l="0" t="0" r="0" b="0"/>
          <a:pathLst>
            <a:path>
              <a:moveTo>
                <a:pt x="0" y="598537"/>
              </a:moveTo>
              <a:lnTo>
                <a:pt x="314112" y="598537"/>
              </a:lnTo>
              <a:lnTo>
                <a:pt x="314112" y="0"/>
              </a:lnTo>
              <a:lnTo>
                <a:pt x="628224" y="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441370" y="2199194"/>
        <a:ext cx="43385" cy="43385"/>
      </dsp:txXfrm>
    </dsp:sp>
    <dsp:sp modelId="{4E994BA7-337B-4378-AE79-7FEDFF848C71}">
      <dsp:nvSpPr>
        <dsp:cNvPr id="0" name=""/>
        <dsp:cNvSpPr/>
      </dsp:nvSpPr>
      <dsp:spPr>
        <a:xfrm rot="16200000">
          <a:off x="-1134091" y="2078919"/>
          <a:ext cx="3683611" cy="88247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Панель эксперта</a:t>
          </a:r>
        </a:p>
      </dsp:txBody>
      <dsp:txXfrm>
        <a:off x="-1134091" y="2078919"/>
        <a:ext cx="3683611" cy="882473"/>
      </dsp:txXfrm>
    </dsp:sp>
    <dsp:sp modelId="{956104CE-8D7F-485C-ABC6-804A3039F69E}">
      <dsp:nvSpPr>
        <dsp:cNvPr id="0" name=""/>
        <dsp:cNvSpPr/>
      </dsp:nvSpPr>
      <dsp:spPr>
        <a:xfrm>
          <a:off x="1777175" y="1442789"/>
          <a:ext cx="3141122" cy="95765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err="1">
              <a:solidFill>
                <a:schemeClr val="tx2"/>
              </a:solidFill>
            </a:rPr>
            <a:t>Модерация</a:t>
          </a:r>
          <a:r>
            <a:rPr lang="ru-RU" sz="2300" kern="1200" dirty="0">
              <a:solidFill>
                <a:schemeClr val="tx2"/>
              </a:solidFill>
            </a:rPr>
            <a:t> заявок на создание профиля</a:t>
          </a:r>
        </a:p>
      </dsp:txBody>
      <dsp:txXfrm>
        <a:off x="1777175" y="1442789"/>
        <a:ext cx="3141122" cy="957659"/>
      </dsp:txXfrm>
    </dsp:sp>
    <dsp:sp modelId="{932A7DD5-1976-421A-8570-258025DB7776}">
      <dsp:nvSpPr>
        <dsp:cNvPr id="0" name=""/>
        <dsp:cNvSpPr/>
      </dsp:nvSpPr>
      <dsp:spPr>
        <a:xfrm>
          <a:off x="1777175" y="2639863"/>
          <a:ext cx="3141122" cy="95765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err="1">
              <a:solidFill>
                <a:schemeClr val="tx2"/>
              </a:solidFill>
            </a:rPr>
            <a:t>Модерация</a:t>
          </a:r>
          <a:r>
            <a:rPr lang="ru-RU" sz="2300" kern="1200" dirty="0">
              <a:solidFill>
                <a:schemeClr val="tx2"/>
              </a:solidFill>
            </a:rPr>
            <a:t> заявок на размещение выставок</a:t>
          </a:r>
        </a:p>
      </dsp:txBody>
      <dsp:txXfrm>
        <a:off x="1777175" y="2639863"/>
        <a:ext cx="3141122" cy="957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78F288-5E3C-4F81-AD43-7789565D2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1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2D620-2592-455C-9AF4-8E2D0C2F7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FCE6C-E7E6-4C35-A8B5-8F9784AA6873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28E3-CFC5-471A-B6A2-9F949B2E8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 smtClean="0"/>
              <a:t>ывпаро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86937-338C-4D39-8822-B1F000CF6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77762-F59A-4FB1-90F9-50BE76F0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88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1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46D5B-6567-794D-8CBA-5CCA973D6774}" type="datetimeFigureOut">
              <a:t>21.06.2025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 smtClean="0"/>
              <a:t>ывпаро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DE2F8-02D4-C448-B364-7246A6689E7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9344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46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ая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6EB76-0898-4F71-9685-0F9BE4E1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CD38B1-ACC6-416C-AF72-6F91347F9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568243"/>
            <a:ext cx="6330950" cy="8411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ru-RU" dirty="0"/>
              <a:t>Имя Фамилия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0C140D7-ACA5-419A-846F-D1888293EF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52598" y="5993952"/>
            <a:ext cx="3488540" cy="387798"/>
          </a:xfrm>
        </p:spPr>
        <p:txBody>
          <a:bodyPr/>
          <a:lstStyle>
            <a:lvl2pPr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8914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875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AFB8C0-5C8E-4D3D-ADF9-00059CE618CF}"/>
              </a:ext>
            </a:extLst>
          </p:cNvPr>
          <p:cNvSpPr txBox="1"/>
          <p:nvPr userDrawn="1"/>
        </p:nvSpPr>
        <p:spPr>
          <a:xfrm>
            <a:off x="9541404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7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43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0205243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385"/>
          <a:stretch/>
        </p:blipFill>
        <p:spPr>
          <a:xfrm>
            <a:off x="10776480" y="5500691"/>
            <a:ext cx="864658" cy="91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676746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6AFA2-D81A-4798-AEC0-3F4A7A8C22AC}"/>
              </a:ext>
            </a:extLst>
          </p:cNvPr>
          <p:cNvSpPr txBox="1"/>
          <p:nvPr userDrawn="1"/>
        </p:nvSpPr>
        <p:spPr>
          <a:xfrm>
            <a:off x="571238" y="6179006"/>
            <a:ext cx="32050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ru-RU" sz="1100" b="0" dirty="0">
                <a:solidFill>
                  <a:schemeClr val="bg1">
                    <a:lumMod val="50000"/>
                  </a:schemeClr>
                </a:solidFill>
              </a:rPr>
              <a:t>ГУАП, 2023</a:t>
            </a:r>
            <a:endParaRPr lang="ru-RU" sz="14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9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3 - для выступл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9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001576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631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587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75DE5C1-456E-4D90-87F0-D35E9FD23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364" y="1341437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248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е колонки в одном бло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0275" cy="5040312"/>
          </a:xfrm>
        </p:spPr>
        <p:txBody>
          <a:bodyPr numCol="2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97472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ва блока с заголовком/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E0F7007-BD13-44DA-B2D4-D16824AB45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828800"/>
            <a:ext cx="5184776" cy="4552949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4C3877D-2148-449E-8D18-378259BFDF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1341438"/>
            <a:ext cx="5184775" cy="635000"/>
          </a:xfr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Объект 6">
            <a:extLst>
              <a:ext uri="{FF2B5EF4-FFF2-40B4-BE49-F238E27FC236}">
                <a16:creationId xmlns:a16="http://schemas.microsoft.com/office/drawing/2014/main" id="{9A78599F-D79E-4281-BEF4-7422CEEA54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66194" y="1828800"/>
            <a:ext cx="5184776" cy="4552949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42A86BF5-AF69-48DE-AFDD-C1FAD65027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6194" y="1341438"/>
            <a:ext cx="5184775" cy="635000"/>
          </a:xfr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3766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3781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82758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73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26B8BC-9AE2-41D8-8A90-8D1C0A2A55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09951-9659-4924-B8D1-D9994BE1E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r="56155"/>
          <a:stretch/>
        </p:blipFill>
        <p:spPr>
          <a:xfrm>
            <a:off x="550865" y="304376"/>
            <a:ext cx="2827336" cy="1095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E3CC-EBAD-4C68-8215-E3D1E338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509678"/>
            <a:ext cx="8051638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0187D-590C-4FB1-A787-08B69F58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4568243"/>
            <a:ext cx="6234948" cy="1004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624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851" r:id="rId2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4A2A7-9511-4B2D-A046-C71363808B05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1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1" r:id="rId2"/>
    <p:sldLayoutId id="2147483759" r:id="rId3"/>
    <p:sldLayoutId id="2147483852" r:id="rId4"/>
    <p:sldLayoutId id="2147483855" r:id="rId5"/>
    <p:sldLayoutId id="214748385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 userDrawn="1">
          <p15:clr>
            <a:srgbClr val="F26B43"/>
          </p15:clr>
        </p15:guide>
        <p15:guide id="6" pos="40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4C9C7-3F3B-4FAE-B19C-B28F0A67B7F7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9" r:id="rId4"/>
    <p:sldLayoutId id="2147483850" r:id="rId5"/>
    <p:sldLayoutId id="2147483843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4067" userDrawn="1">
          <p15:clr>
            <a:srgbClr val="F26B43"/>
          </p15:clr>
        </p15:guide>
        <p15:guide id="6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19" Type="http://schemas.openxmlformats.org/officeDocument/2006/relationships/image" Target="../media/image3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6.mkv"/><Relationship Id="rId7" Type="http://schemas.openxmlformats.org/officeDocument/2006/relationships/image" Target="../media/image13.png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6.mk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299301"/>
            <a:ext cx="8051638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Виртуальная </a:t>
            </a:r>
            <a:r>
              <a:rPr lang="ru-RU" sz="4000" dirty="0"/>
              <a:t>выставка работ начинающих художников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A8D34-BBBA-48A9-9B83-130C3E8D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3" y="4094753"/>
            <a:ext cx="6507663" cy="1425709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Выполнила студентка группы 4126</a:t>
            </a:r>
          </a:p>
          <a:p>
            <a:r>
              <a:rPr lang="ru-RU" sz="2400" dirty="0" smtClean="0"/>
              <a:t>Степанова </a:t>
            </a:r>
            <a:r>
              <a:rPr lang="ru-RU" sz="2400" dirty="0"/>
              <a:t>Яна </a:t>
            </a:r>
            <a:r>
              <a:rPr lang="ru-RU" sz="2400" dirty="0" smtClean="0"/>
              <a:t>Иннокентьевна</a:t>
            </a: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Руководитель</a:t>
            </a:r>
            <a:r>
              <a:rPr lang="ru-RU" dirty="0"/>
              <a:t>: </a:t>
            </a:r>
            <a:r>
              <a:rPr lang="ru-RU" dirty="0" smtClean="0"/>
              <a:t>доцент, к.т.н. Красильникова О.И.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7A34E64-1FF5-4435-9849-D1D5830842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ru-RU" dirty="0" smtClean="0"/>
              <a:t>Санкт-Петербург, 2025 г.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285D54-18C6-460C-A606-0D7200140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61822" y="384317"/>
            <a:ext cx="2652264" cy="8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93B891A-77A5-4D74-AF37-CFD642A9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 smtClean="0"/>
              <a:t>Интерфейс главной страницы</a:t>
            </a:r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6268" y="6215611"/>
            <a:ext cx="4121919" cy="315652"/>
          </a:xfrm>
        </p:spPr>
        <p:txBody>
          <a:bodyPr>
            <a:normAutofit/>
          </a:bodyPr>
          <a:lstStyle/>
          <a:p>
            <a:pPr lvl="2" algn="ctr"/>
            <a:r>
              <a:rPr lang="ru-RU" dirty="0" smtClean="0"/>
              <a:t>Рисунок 1 – Главная страница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Видео без названия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967" b="4377"/>
          <a:stretch/>
        </p:blipFill>
        <p:spPr>
          <a:xfrm>
            <a:off x="1323063" y="1341438"/>
            <a:ext cx="9608330" cy="4737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11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93B891A-77A5-4D74-AF37-CFD642A9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 smtClean="0"/>
              <a:t>Интерфейс страницы выставок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86962" y="6215663"/>
            <a:ext cx="4121919" cy="348800"/>
          </a:xfrm>
        </p:spPr>
        <p:txBody>
          <a:bodyPr/>
          <a:lstStyle/>
          <a:p>
            <a:pPr lvl="2" algn="ctr"/>
            <a:r>
              <a:rPr lang="ru-RU" dirty="0"/>
              <a:t>Рисунок </a:t>
            </a:r>
            <a:r>
              <a:rPr lang="ru-RU" dirty="0" smtClean="0"/>
              <a:t>2 – Страница выставок</a:t>
            </a:r>
            <a:endParaRPr lang="ru-RU" dirty="0"/>
          </a:p>
        </p:txBody>
      </p:sp>
      <p:pic>
        <p:nvPicPr>
          <p:cNvPr id="5" name="Exhibition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813" b="3568"/>
          <a:stretch/>
        </p:blipFill>
        <p:spPr>
          <a:xfrm>
            <a:off x="1297214" y="1341438"/>
            <a:ext cx="9501414" cy="4682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6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93B891A-77A5-4D74-AF37-CFD642A9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 smtClean="0"/>
              <a:t>Интерфейс страницы просмотра выставки</a:t>
            </a:r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3556" y="6206093"/>
            <a:ext cx="5136714" cy="317500"/>
          </a:xfrm>
        </p:spPr>
        <p:txBody>
          <a:bodyPr/>
          <a:lstStyle/>
          <a:p>
            <a:pPr lvl="2" algn="ctr"/>
            <a:r>
              <a:rPr lang="ru-RU" dirty="0"/>
              <a:t>Рисунок 4</a:t>
            </a:r>
            <a:r>
              <a:rPr lang="ru-RU" dirty="0" smtClean="0"/>
              <a:t> </a:t>
            </a:r>
            <a:r>
              <a:rPr lang="ru-RU" dirty="0"/>
              <a:t>– Страница </a:t>
            </a:r>
            <a:r>
              <a:rPr lang="ru-RU" dirty="0" smtClean="0"/>
              <a:t>просмотра выставки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Видео без названия — сделано в Clipchamp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774" b="8587"/>
          <a:stretch/>
        </p:blipFill>
        <p:spPr>
          <a:xfrm>
            <a:off x="1056820" y="1341438"/>
            <a:ext cx="10093483" cy="4691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14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174D0-79A5-405F-875B-6D8A9C00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Интерфейс страницы просмотра всех художников</a:t>
            </a:r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 txBox="1">
            <a:spLocks/>
          </p:cNvSpPr>
          <p:nvPr/>
        </p:nvSpPr>
        <p:spPr>
          <a:xfrm>
            <a:off x="3158838" y="6164619"/>
            <a:ext cx="5507466" cy="34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/>
            <a:r>
              <a:rPr lang="ru-RU" dirty="0"/>
              <a:t>Рисунок </a:t>
            </a:r>
            <a:r>
              <a:rPr lang="ru-RU" dirty="0" smtClean="0"/>
              <a:t>3 </a:t>
            </a:r>
            <a:r>
              <a:rPr lang="ru-RU" dirty="0"/>
              <a:t>– Страница </a:t>
            </a:r>
            <a:r>
              <a:rPr lang="ru-RU" dirty="0" smtClean="0"/>
              <a:t>просмотра художников</a:t>
            </a:r>
            <a:endParaRPr lang="ru-RU" dirty="0"/>
          </a:p>
        </p:txBody>
      </p:sp>
      <p:pic>
        <p:nvPicPr>
          <p:cNvPr id="4" name="Screen recording 4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841" y="1341438"/>
            <a:ext cx="9906616" cy="4643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5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93B891A-77A5-4D74-AF37-CFD642A9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 smtClean="0"/>
              <a:t>Интерфейс страницы профиля художника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3129" y="6217422"/>
            <a:ext cx="6383632" cy="411365"/>
          </a:xfrm>
        </p:spPr>
        <p:txBody>
          <a:bodyPr>
            <a:normAutofit fontScale="92500"/>
          </a:bodyPr>
          <a:lstStyle/>
          <a:p>
            <a:pPr lvl="2" algn="ctr"/>
            <a:r>
              <a:rPr lang="ru-RU" dirty="0"/>
              <a:t>Рисунок </a:t>
            </a:r>
            <a:r>
              <a:rPr lang="ru-RU" dirty="0" smtClean="0"/>
              <a:t>6 </a:t>
            </a:r>
            <a:r>
              <a:rPr lang="ru-RU" dirty="0"/>
              <a:t>– Модальное </a:t>
            </a:r>
            <a:r>
              <a:rPr lang="ru-RU" dirty="0" smtClean="0"/>
              <a:t>окно для просмотра работы в профиле художника</a:t>
            </a:r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832" y="4459494"/>
            <a:ext cx="4121919" cy="635000"/>
          </a:xfrm>
        </p:spPr>
        <p:txBody>
          <a:bodyPr/>
          <a:lstStyle/>
          <a:p>
            <a:pPr lvl="2" algn="ctr"/>
            <a:r>
              <a:rPr lang="ru-RU" dirty="0"/>
              <a:t>Рисунок </a:t>
            </a:r>
            <a:r>
              <a:rPr lang="ru-RU" dirty="0" smtClean="0"/>
              <a:t>5 </a:t>
            </a:r>
            <a:r>
              <a:rPr lang="ru-RU" dirty="0"/>
              <a:t>– Профиль </a:t>
            </a:r>
            <a:r>
              <a:rPr lang="ru-RU" dirty="0" smtClean="0"/>
              <a:t>художника</a:t>
            </a:r>
            <a:endParaRPr lang="ru-RU" dirty="0"/>
          </a:p>
        </p:txBody>
      </p:sp>
      <p:pic>
        <p:nvPicPr>
          <p:cNvPr id="5" name="Screen recording 10 (online-video-cutter.com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863" y="1349983"/>
            <a:ext cx="6450012" cy="3023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Screen recording 12 (online-video-cutter.com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8751" y="2862841"/>
            <a:ext cx="6812388" cy="31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26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46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9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93B891A-77A5-4D74-AF37-CFD642A9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 smtClean="0"/>
              <a:t>Интерфейс страниц с формами на странице художника</a:t>
            </a:r>
            <a:endParaRPr lang="ru-RU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 txBox="1">
            <a:spLocks/>
          </p:cNvSpPr>
          <p:nvPr/>
        </p:nvSpPr>
        <p:spPr>
          <a:xfrm>
            <a:off x="653418" y="5365535"/>
            <a:ext cx="506041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/>
            <a:r>
              <a:rPr lang="ru-RU" dirty="0"/>
              <a:t>Рисунок </a:t>
            </a:r>
            <a:r>
              <a:rPr lang="ru-RU" dirty="0" smtClean="0"/>
              <a:t>7 </a:t>
            </a:r>
            <a:r>
              <a:rPr lang="ru-RU" dirty="0"/>
              <a:t>– Форма </a:t>
            </a:r>
            <a:r>
              <a:rPr lang="ru-RU" dirty="0" smtClean="0"/>
              <a:t>заявки на создание выставки</a:t>
            </a:r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 txBox="1">
            <a:spLocks/>
          </p:cNvSpPr>
          <p:nvPr/>
        </p:nvSpPr>
        <p:spPr>
          <a:xfrm>
            <a:off x="5686648" y="5599486"/>
            <a:ext cx="595449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/>
            <a:r>
              <a:rPr lang="ru-RU" dirty="0"/>
              <a:t>Рисунок </a:t>
            </a:r>
            <a:r>
              <a:rPr lang="ru-RU" dirty="0" smtClean="0"/>
              <a:t>8 </a:t>
            </a:r>
            <a:r>
              <a:rPr lang="ru-RU" dirty="0"/>
              <a:t>– Форма </a:t>
            </a:r>
            <a:r>
              <a:rPr lang="ru-RU" dirty="0" smtClean="0"/>
              <a:t>загрузки работы в профиль художника</a:t>
            </a:r>
            <a:endParaRPr lang="ru-RU" dirty="0"/>
          </a:p>
        </p:txBody>
      </p:sp>
      <p:pic>
        <p:nvPicPr>
          <p:cNvPr id="3" name="Screen recording 13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35" r="25602"/>
          <a:stretch/>
        </p:blipFill>
        <p:spPr>
          <a:xfrm>
            <a:off x="1087687" y="1341439"/>
            <a:ext cx="4164692" cy="3923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 descr="C:\Users\Яна\Downloads\localhost_3000_upload.html (1)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47" y="1341439"/>
            <a:ext cx="5954491" cy="402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2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93B891A-77A5-4D74-AF37-CFD642A9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 smtClean="0"/>
              <a:t>Интерфейс панели </a:t>
            </a:r>
            <a:r>
              <a:rPr lang="ru-RU" dirty="0" smtClean="0"/>
              <a:t>администратора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0293" y="4970808"/>
            <a:ext cx="7180845" cy="635000"/>
          </a:xfrm>
        </p:spPr>
        <p:txBody>
          <a:bodyPr/>
          <a:lstStyle/>
          <a:p>
            <a:pPr lvl="2" algn="ctr"/>
            <a:r>
              <a:rPr lang="ru-RU" dirty="0"/>
              <a:t>Рисунок </a:t>
            </a:r>
            <a:r>
              <a:rPr lang="ru-RU" dirty="0" smtClean="0"/>
              <a:t>10 – Страница управления анонсами</a:t>
            </a:r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4" y="5648662"/>
            <a:ext cx="3696939" cy="635000"/>
          </a:xfrm>
        </p:spPr>
        <p:txBody>
          <a:bodyPr/>
          <a:lstStyle/>
          <a:p>
            <a:pPr lvl="2" algn="ctr"/>
            <a:r>
              <a:rPr lang="ru-RU" dirty="0"/>
              <a:t>Рисунок </a:t>
            </a:r>
            <a:r>
              <a:rPr lang="ru-RU" dirty="0" smtClean="0"/>
              <a:t>9 </a:t>
            </a:r>
            <a:r>
              <a:rPr lang="ru-RU" dirty="0"/>
              <a:t>– Панель </a:t>
            </a:r>
            <a:r>
              <a:rPr lang="ru-RU" dirty="0" smtClean="0"/>
              <a:t>администратора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4" y="1341438"/>
            <a:ext cx="3696940" cy="4159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Screen recording 15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0293" y="1377157"/>
            <a:ext cx="7180845" cy="3366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93B891A-77A5-4D74-AF37-CFD642A9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 smtClean="0"/>
              <a:t>Интерфейс панели эксперта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6618" y="4979591"/>
            <a:ext cx="7294520" cy="635000"/>
          </a:xfrm>
        </p:spPr>
        <p:txBody>
          <a:bodyPr/>
          <a:lstStyle/>
          <a:p>
            <a:pPr lvl="2" algn="ctr"/>
            <a:r>
              <a:rPr lang="ru-RU" dirty="0"/>
              <a:t>Рисунок </a:t>
            </a:r>
            <a:r>
              <a:rPr lang="ru-RU" dirty="0" smtClean="0"/>
              <a:t>12 </a:t>
            </a:r>
            <a:r>
              <a:rPr lang="ru-RU" dirty="0"/>
              <a:t>– Страница </a:t>
            </a:r>
            <a:r>
              <a:rPr lang="ru-RU" dirty="0" smtClean="0"/>
              <a:t>с заявками на создание профиля художника</a:t>
            </a:r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6C87A949-40EC-4A65-A1CD-ED6532408C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6134194"/>
            <a:ext cx="3469594" cy="635000"/>
          </a:xfrm>
        </p:spPr>
        <p:txBody>
          <a:bodyPr/>
          <a:lstStyle/>
          <a:p>
            <a:pPr lvl="2" algn="ctr"/>
            <a:r>
              <a:rPr lang="ru-RU" dirty="0"/>
              <a:t>Рисунок </a:t>
            </a:r>
            <a:r>
              <a:rPr lang="ru-RU" dirty="0" smtClean="0"/>
              <a:t>11 </a:t>
            </a:r>
            <a:r>
              <a:rPr lang="ru-RU" dirty="0"/>
              <a:t>– Панель </a:t>
            </a:r>
            <a:r>
              <a:rPr lang="ru-RU" dirty="0" smtClean="0"/>
              <a:t>эксперта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3" y="1341438"/>
            <a:ext cx="3469594" cy="4628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Screen recording 16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6618" y="1341438"/>
            <a:ext cx="7294519" cy="3419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>
            <a:normAutofit/>
          </a:bodyPr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50862" y="1344804"/>
            <a:ext cx="11090275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10000"/>
              </a:lnSpc>
              <a:spcAft>
                <a:spcPts val="1200"/>
              </a:spcAft>
            </a:pPr>
            <a:r>
              <a:rPr lang="ru-RU" altLang="ru-RU" dirty="0"/>
              <a:t>В рамках ВКР разработана </a:t>
            </a:r>
            <a:r>
              <a:rPr lang="ru-RU" dirty="0" smtClean="0"/>
              <a:t>веб-платформа </a:t>
            </a:r>
            <a:r>
              <a:rPr lang="en-US" dirty="0" smtClean="0"/>
              <a:t>«</a:t>
            </a:r>
            <a:r>
              <a:rPr lang="ru-RU" dirty="0"/>
              <a:t>В</a:t>
            </a:r>
            <a:r>
              <a:rPr lang="ru-RU" dirty="0" smtClean="0"/>
              <a:t>иртуальная выставка начинающих художников</a:t>
            </a:r>
            <a:r>
              <a:rPr lang="en-US" dirty="0"/>
              <a:t>»</a:t>
            </a:r>
            <a:r>
              <a:rPr lang="ru-RU" dirty="0" smtClean="0"/>
              <a:t>, позволяющая </a:t>
            </a:r>
            <a:r>
              <a:rPr lang="ru-RU" dirty="0" smtClean="0"/>
              <a:t>всем желающим просматривать художественные работы из любой точки мира, а начинающим </a:t>
            </a:r>
            <a:r>
              <a:rPr lang="ru-RU" dirty="0"/>
              <a:t>авторам </a:t>
            </a:r>
            <a:r>
              <a:rPr lang="ru-RU" dirty="0" smtClean="0"/>
              <a:t>продвигать свое творчество. </a:t>
            </a:r>
          </a:p>
          <a:p>
            <a:pPr lvl="0" eaLnBrk="0" fontAlgn="base" hangingPunct="0">
              <a:lnSpc>
                <a:spcPct val="110000"/>
              </a:lnSpc>
              <a:spcAft>
                <a:spcPts val="1200"/>
              </a:spcAft>
            </a:pPr>
            <a:r>
              <a:rPr lang="ru-RU" dirty="0" smtClean="0"/>
              <a:t>В </a:t>
            </a:r>
            <a:r>
              <a:rPr lang="ru-RU" dirty="0"/>
              <a:t>ходе </a:t>
            </a:r>
            <a:r>
              <a:rPr lang="ru-RU" dirty="0" smtClean="0"/>
              <a:t>работы:</a:t>
            </a:r>
          </a:p>
          <a:p>
            <a:pPr marL="285750" lvl="0" indent="-285750" eaLnBrk="0" fontAlgn="base" hangingPunct="0">
              <a:lnSpc>
                <a:spcPct val="110000"/>
              </a:lnSpc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dirty="0" smtClean="0"/>
              <a:t>проведен анализ аналогов;</a:t>
            </a:r>
          </a:p>
          <a:p>
            <a:pPr marL="285750" lvl="0" indent="-285750" eaLnBrk="0" fontAlgn="base" hangingPunct="0">
              <a:lnSpc>
                <a:spcPct val="110000"/>
              </a:lnSpc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dirty="0" smtClean="0"/>
              <a:t>выбраны </a:t>
            </a:r>
            <a:r>
              <a:rPr lang="ru-RU" dirty="0"/>
              <a:t>архитектура и </a:t>
            </a:r>
            <a:r>
              <a:rPr lang="ru-RU" dirty="0" smtClean="0"/>
              <a:t>технологии;</a:t>
            </a:r>
          </a:p>
          <a:p>
            <a:pPr marL="285750" lvl="0" indent="-285750" eaLnBrk="0" fontAlgn="base" hangingPunct="0">
              <a:lnSpc>
                <a:spcPct val="110000"/>
              </a:lnSpc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dirty="0" smtClean="0"/>
              <a:t>спроектирована </a:t>
            </a:r>
            <a:r>
              <a:rPr lang="ru-RU" dirty="0"/>
              <a:t>и реализована </a:t>
            </a:r>
            <a:r>
              <a:rPr lang="ru-RU" dirty="0" smtClean="0"/>
              <a:t>БД;</a:t>
            </a:r>
          </a:p>
          <a:p>
            <a:pPr marL="285750" lvl="0" indent="-285750" eaLnBrk="0" fontAlgn="base" hangingPunct="0">
              <a:lnSpc>
                <a:spcPct val="110000"/>
              </a:lnSpc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dirty="0" smtClean="0"/>
              <a:t>созданы </a:t>
            </a:r>
            <a:r>
              <a:rPr lang="ru-RU" dirty="0"/>
              <a:t>интерфейсы для ролей </a:t>
            </a:r>
            <a:r>
              <a:rPr lang="ru-RU" dirty="0" smtClean="0"/>
              <a:t>пользователей;</a:t>
            </a:r>
          </a:p>
          <a:p>
            <a:pPr marL="285750" lvl="0" indent="-285750" eaLnBrk="0" fontAlgn="base" hangingPunct="0">
              <a:lnSpc>
                <a:spcPct val="110000"/>
              </a:lnSpc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dirty="0" smtClean="0"/>
              <a:t>реализован </a:t>
            </a:r>
            <a:r>
              <a:rPr lang="ru-RU" dirty="0"/>
              <a:t>функционал загрузки работ, создания выставок, </a:t>
            </a:r>
            <a:r>
              <a:rPr lang="ru-RU" dirty="0" err="1"/>
              <a:t>лайков</a:t>
            </a:r>
            <a:r>
              <a:rPr lang="ru-RU" dirty="0"/>
              <a:t> и комментариев</a:t>
            </a:r>
            <a:r>
              <a:rPr lang="ru-RU" dirty="0" smtClean="0"/>
              <a:t>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dirty="0" smtClean="0"/>
              <a:t>Платформа </a:t>
            </a:r>
            <a:r>
              <a:rPr lang="ru-RU" dirty="0"/>
              <a:t>готова к использованию и ориентирована на </a:t>
            </a:r>
            <a:r>
              <a:rPr lang="ru-RU" dirty="0" smtClean="0"/>
              <a:t>поддержку </a:t>
            </a:r>
            <a:r>
              <a:rPr lang="ru-RU" dirty="0"/>
              <a:t>творчества.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F707855-C815-4FF1-B493-8351700E1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3639" y="4343238"/>
            <a:ext cx="6057499" cy="101835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005AAA"/>
                </a:solidFill>
              </a:rPr>
              <a:t>СПАСИБО ЗА ВНИМАНИЕ!</a:t>
            </a:r>
            <a:endParaRPr lang="ru-RU" sz="3200" b="1" dirty="0">
              <a:solidFill>
                <a:srgbClr val="005AAA"/>
              </a:solidFill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 txBox="1">
            <a:spLocks/>
          </p:cNvSpPr>
          <p:nvPr/>
        </p:nvSpPr>
        <p:spPr>
          <a:xfrm>
            <a:off x="3680214" y="2298499"/>
            <a:ext cx="805163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Виртуальная выставка работ начинающих художников</a:t>
            </a:r>
            <a:endParaRPr lang="ru-RU" sz="2800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51EA8D34-BBBA-48A9-9B83-130C3E8DC9D2}"/>
              </a:ext>
            </a:extLst>
          </p:cNvPr>
          <p:cNvSpPr txBox="1">
            <a:spLocks/>
          </p:cNvSpPr>
          <p:nvPr/>
        </p:nvSpPr>
        <p:spPr>
          <a:xfrm>
            <a:off x="3792509" y="2709689"/>
            <a:ext cx="6507663" cy="142570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 smtClean="0"/>
              <a:t>Выполнила </a:t>
            </a:r>
            <a:r>
              <a:rPr lang="ru-RU" sz="2400" dirty="0" smtClean="0"/>
              <a:t>Степанова Яна Иннокентьевна</a:t>
            </a:r>
          </a:p>
        </p:txBody>
      </p:sp>
    </p:spTree>
    <p:extLst>
      <p:ext uri="{BB962C8B-B14F-4D97-AF65-F5344CB8AC3E}">
        <p14:creationId xmlns:p14="http://schemas.microsoft.com/office/powerpoint/2010/main" val="195193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>
            <a:normAutofit/>
          </a:bodyPr>
          <a:lstStyle/>
          <a:p>
            <a:r>
              <a:rPr lang="ru-RU" dirty="0" smtClean="0"/>
              <a:t>Цель разработки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70F973-3FF0-443E-8D26-6B1885B51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>
            <a:noAutofit/>
          </a:bodyPr>
          <a:lstStyle/>
          <a:p>
            <a:r>
              <a:rPr lang="ru-RU" sz="1800" dirty="0" smtClean="0">
                <a:solidFill>
                  <a:schemeClr val="accent1"/>
                </a:solidFill>
              </a:rPr>
              <a:t>Основная цель</a:t>
            </a:r>
            <a:r>
              <a:rPr lang="en-US" sz="1800" dirty="0" smtClean="0">
                <a:solidFill>
                  <a:schemeClr val="accent1"/>
                </a:solidFill>
              </a:rPr>
              <a:t>: </a:t>
            </a:r>
            <a:r>
              <a:rPr lang="ru-RU" sz="1800" dirty="0" smtClean="0">
                <a:solidFill>
                  <a:schemeClr val="tx1"/>
                </a:solidFill>
              </a:rPr>
              <a:t>реализация </a:t>
            </a:r>
            <a:r>
              <a:rPr lang="ru-RU" sz="1800" dirty="0">
                <a:solidFill>
                  <a:schemeClr val="tx1"/>
                </a:solidFill>
              </a:rPr>
              <a:t>веб-платформы для размещения виртуальных выставок </a:t>
            </a:r>
            <a:r>
              <a:rPr lang="ru-RU" sz="1800" dirty="0" smtClean="0">
                <a:solidFill>
                  <a:schemeClr val="tx1"/>
                </a:solidFill>
              </a:rPr>
              <a:t>начинающих </a:t>
            </a:r>
            <a:r>
              <a:rPr lang="ru-RU" sz="1800" dirty="0">
                <a:solidFill>
                  <a:schemeClr val="tx1"/>
                </a:solidFill>
              </a:rPr>
              <a:t>художников</a:t>
            </a:r>
          </a:p>
          <a:p>
            <a:r>
              <a:rPr lang="ru-RU" sz="1800" dirty="0" smtClean="0">
                <a:solidFill>
                  <a:schemeClr val="accent1"/>
                </a:solidFill>
              </a:rPr>
              <a:t>Задачи:</a:t>
            </a:r>
            <a:endParaRPr lang="ru-RU" sz="1800" dirty="0">
              <a:solidFill>
                <a:schemeClr val="accent1"/>
              </a:solidFill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</a:rPr>
              <a:t>проанализировать существующие решения;</a:t>
            </a: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</a:rPr>
              <a:t>определить архитектуру и выбрать инструменты реализации;</a:t>
            </a: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</a:rPr>
              <a:t>р</a:t>
            </a:r>
            <a:r>
              <a:rPr lang="ru-RU" sz="1800" dirty="0" smtClean="0">
                <a:solidFill>
                  <a:schemeClr val="tx1"/>
                </a:solidFill>
              </a:rPr>
              <a:t>азработать базу </a:t>
            </a:r>
            <a:r>
              <a:rPr lang="ru-RU" sz="1800" dirty="0">
                <a:solidFill>
                  <a:schemeClr val="tx1"/>
                </a:solidFill>
              </a:rPr>
              <a:t>данных;</a:t>
            </a: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</a:rPr>
              <a:t>реализовать интерфейсы для различных ролей пользователей </a:t>
            </a:r>
            <a:r>
              <a:rPr lang="ru-RU" sz="1800" dirty="0" smtClean="0">
                <a:solidFill>
                  <a:schemeClr val="tx1"/>
                </a:solidFill>
              </a:rPr>
              <a:t>платформы;</a:t>
            </a:r>
            <a:endParaRPr lang="ru-RU" sz="1800" dirty="0">
              <a:solidFill>
                <a:schemeClr val="tx1"/>
              </a:solidFill>
            </a:endParaRPr>
          </a:p>
          <a:p>
            <a:pPr marL="285750" lvl="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</a:rPr>
              <a:t>обеспечить функциональность для загрузки работ, создания выставок и взаимодействия пользователей</a:t>
            </a:r>
            <a:r>
              <a:rPr lang="ru-RU" sz="18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>
            <a:normAutofit/>
          </a:bodyPr>
          <a:lstStyle/>
          <a:p>
            <a:r>
              <a:rPr lang="ru-RU" dirty="0" smtClean="0"/>
              <a:t>Требования к системе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70F973-3FF0-443E-8D26-6B1885B51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 smtClean="0">
                <a:solidFill>
                  <a:schemeClr val="tx1"/>
                </a:solidFill>
              </a:rPr>
              <a:t>Кроссплатформенность</a:t>
            </a:r>
            <a:r>
              <a:rPr lang="ru-RU" sz="1800" dirty="0">
                <a:solidFill>
                  <a:schemeClr val="tx1"/>
                </a:solidFill>
              </a:rPr>
              <a:t>: корректная работа в популярных браузерах без расширений</a:t>
            </a:r>
            <a:r>
              <a:rPr lang="ru-RU" sz="1800" dirty="0" smtClean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 smtClean="0">
                <a:solidFill>
                  <a:schemeClr val="tx1"/>
                </a:solidFill>
              </a:rPr>
              <a:t>Надежность </a:t>
            </a:r>
            <a:r>
              <a:rPr lang="ru-RU" sz="1800" dirty="0">
                <a:solidFill>
                  <a:schemeClr val="tx1"/>
                </a:solidFill>
              </a:rPr>
              <a:t>и </a:t>
            </a:r>
            <a:r>
              <a:rPr lang="ru-RU" sz="1800" dirty="0" smtClean="0">
                <a:solidFill>
                  <a:schemeClr val="tx1"/>
                </a:solidFill>
              </a:rPr>
              <a:t>масштабируемость;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 smtClean="0">
                <a:solidFill>
                  <a:schemeClr val="tx1"/>
                </a:solidFill>
              </a:rPr>
              <a:t>REST </a:t>
            </a:r>
            <a:r>
              <a:rPr lang="ru-RU" sz="1800" dirty="0">
                <a:solidFill>
                  <a:schemeClr val="tx1"/>
                </a:solidFill>
              </a:rPr>
              <a:t>API для обмена данными между клиентом и сервером</a:t>
            </a:r>
            <a:r>
              <a:rPr lang="ru-RU" sz="1800" dirty="0" smtClean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 smtClean="0">
                <a:solidFill>
                  <a:schemeClr val="tx1"/>
                </a:solidFill>
              </a:rPr>
              <a:t>Четкое </a:t>
            </a:r>
            <a:r>
              <a:rPr lang="ru-RU" sz="1800" dirty="0">
                <a:solidFill>
                  <a:schemeClr val="tx1"/>
                </a:solidFill>
              </a:rPr>
              <a:t>разграничение прав доступа: система ролей и </a:t>
            </a:r>
            <a:r>
              <a:rPr lang="ru-RU" sz="1800" dirty="0" err="1">
                <a:solidFill>
                  <a:schemeClr val="tx1"/>
                </a:solidFill>
              </a:rPr>
              <a:t>токенов</a:t>
            </a:r>
            <a:r>
              <a:rPr lang="ru-RU" sz="1800" dirty="0">
                <a:solidFill>
                  <a:schemeClr val="tx1"/>
                </a:solidFill>
              </a:rPr>
              <a:t> (JWT</a:t>
            </a:r>
            <a:r>
              <a:rPr lang="ru-RU" sz="1800" dirty="0" smtClean="0">
                <a:solidFill>
                  <a:schemeClr val="tx1"/>
                </a:solidFill>
              </a:rPr>
              <a:t>);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sz="1800" dirty="0" smtClean="0">
                <a:solidFill>
                  <a:schemeClr val="tx1"/>
                </a:solidFill>
              </a:rPr>
              <a:t>Безопасность</a:t>
            </a:r>
            <a:r>
              <a:rPr lang="ru-RU" sz="1800" dirty="0">
                <a:solidFill>
                  <a:schemeClr val="tx1"/>
                </a:solidFill>
              </a:rPr>
              <a:t>: хеширование паролей, проверка ролей и контроль действий пользователей.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1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>
            <a:normAutofit/>
          </a:bodyPr>
          <a:lstStyle/>
          <a:p>
            <a:r>
              <a:rPr lang="ru-RU" dirty="0" smtClean="0"/>
              <a:t>Функциональные </a:t>
            </a:r>
            <a:r>
              <a:rPr lang="ru-RU" dirty="0"/>
              <a:t>требования по классам пользователей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44" y="1341438"/>
            <a:ext cx="7789573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93B891A-77A5-4D74-AF37-CFD642A9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 smtClean="0"/>
              <a:t>Сравнение с аналогами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780546"/>
              </p:ext>
            </p:extLst>
          </p:nvPr>
        </p:nvGraphicFramePr>
        <p:xfrm>
          <a:off x="1162675" y="1366138"/>
          <a:ext cx="9554094" cy="501561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464922">
                  <a:extLst>
                    <a:ext uri="{9D8B030D-6E8A-4147-A177-3AD203B41FA5}">
                      <a16:colId xmlns:a16="http://schemas.microsoft.com/office/drawing/2014/main" val="262155068"/>
                    </a:ext>
                  </a:extLst>
                </a:gridCol>
                <a:gridCol w="1522293">
                  <a:extLst>
                    <a:ext uri="{9D8B030D-6E8A-4147-A177-3AD203B41FA5}">
                      <a16:colId xmlns:a16="http://schemas.microsoft.com/office/drawing/2014/main" val="1461539739"/>
                    </a:ext>
                  </a:extLst>
                </a:gridCol>
                <a:gridCol w="1522293">
                  <a:extLst>
                    <a:ext uri="{9D8B030D-6E8A-4147-A177-3AD203B41FA5}">
                      <a16:colId xmlns:a16="http://schemas.microsoft.com/office/drawing/2014/main" val="1853462015"/>
                    </a:ext>
                  </a:extLst>
                </a:gridCol>
                <a:gridCol w="1522293">
                  <a:extLst>
                    <a:ext uri="{9D8B030D-6E8A-4147-A177-3AD203B41FA5}">
                      <a16:colId xmlns:a16="http://schemas.microsoft.com/office/drawing/2014/main" val="2193995888"/>
                    </a:ext>
                  </a:extLst>
                </a:gridCol>
                <a:gridCol w="1522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5857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>
                          <a:effectLst/>
                        </a:rPr>
                        <a:t>Платформы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>
                          <a:effectLst/>
                        </a:rPr>
                        <a:t>Критерии</a:t>
                      </a:r>
                      <a:endParaRPr lang="ru-R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 err="1" smtClean="0">
                          <a:effectLst/>
                        </a:rPr>
                        <a:t>VirtualArt</a:t>
                      </a:r>
                      <a:endParaRPr lang="ru-RU" sz="1600" b="0" dirty="0" smtClean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 err="1" smtClean="0">
                          <a:effectLst/>
                        </a:rPr>
                        <a:t>Gallery</a:t>
                      </a:r>
                      <a:endParaRPr lang="ru-R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MAS Gallery</a:t>
                      </a:r>
                      <a:endParaRPr lang="ru-R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Elephant </a:t>
                      </a:r>
                      <a:r>
                        <a:rPr lang="en-US" sz="1600" b="0" dirty="0" smtClean="0">
                          <a:effectLst/>
                        </a:rPr>
                        <a:t>in</a:t>
                      </a:r>
                      <a:r>
                        <a:rPr lang="ru-RU" sz="1600" b="0" baseline="0" dirty="0" smtClean="0">
                          <a:effectLst/>
                        </a:rPr>
                        <a:t> </a:t>
                      </a:r>
                      <a:r>
                        <a:rPr lang="en-US" sz="1600" b="0" dirty="0" smtClean="0">
                          <a:effectLst/>
                        </a:rPr>
                        <a:t>the </a:t>
                      </a:r>
                      <a:r>
                        <a:rPr lang="en-US" sz="1600" b="0" dirty="0">
                          <a:effectLst/>
                        </a:rPr>
                        <a:t>Louvre</a:t>
                      </a:r>
                      <a:endParaRPr lang="ru-R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ArtWave</a:t>
                      </a:r>
                      <a:endParaRPr lang="ru-R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26609"/>
                  </a:ext>
                </a:extLst>
              </a:tr>
              <a:tr h="55974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 err="1">
                          <a:effectLst/>
                        </a:rPr>
                        <a:t>Модерация</a:t>
                      </a:r>
                      <a:r>
                        <a:rPr lang="ru-RU" sz="1600" b="0" dirty="0">
                          <a:effectLst/>
                        </a:rPr>
                        <a:t> заявок</a:t>
                      </a:r>
                      <a:endParaRPr lang="ru-R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–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–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–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</a:rPr>
                        <a:t>+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930790"/>
                  </a:ext>
                </a:extLst>
              </a:tr>
              <a:tr h="6483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>
                          <a:effectLst/>
                        </a:rPr>
                        <a:t>Профиль художника</a:t>
                      </a:r>
                      <a:endParaRPr lang="ru-R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–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</a:rPr>
                        <a:t>±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</a:rPr>
                        <a:t>±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</a:rPr>
                        <a:t>+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720526"/>
                  </a:ext>
                </a:extLst>
              </a:tr>
              <a:tr h="69551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 smtClean="0">
                          <a:effectLst/>
                        </a:rPr>
                        <a:t>Лайки</a:t>
                      </a:r>
                      <a:r>
                        <a:rPr lang="ru-RU" sz="1600" b="0" baseline="0" dirty="0" smtClean="0">
                          <a:effectLst/>
                        </a:rPr>
                        <a:t> и комментарии</a:t>
                      </a:r>
                      <a:endParaRPr lang="ru-R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</a:rPr>
                        <a:t>±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–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–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</a:rPr>
                        <a:t>+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155811"/>
                  </a:ext>
                </a:extLst>
              </a:tr>
              <a:tr h="6361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>
                          <a:effectLst/>
                        </a:rPr>
                        <a:t>Интерфейс удобный и понятный</a:t>
                      </a:r>
                      <a:endParaRPr lang="ru-R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+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</a:rPr>
                        <a:t>±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+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</a:rPr>
                        <a:t>+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798354"/>
                  </a:ext>
                </a:extLst>
              </a:tr>
              <a:tr h="6483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>
                          <a:effectLst/>
                        </a:rPr>
                        <a:t>Фильтрация </a:t>
                      </a:r>
                      <a:r>
                        <a:rPr lang="ru-RU" sz="1600" b="0" dirty="0" smtClean="0">
                          <a:effectLst/>
                        </a:rPr>
                        <a:t>по </a:t>
                      </a:r>
                      <a:r>
                        <a:rPr lang="ru-RU" sz="1600" b="0" dirty="0">
                          <a:effectLst/>
                        </a:rPr>
                        <a:t>жанрам</a:t>
                      </a:r>
                      <a:endParaRPr lang="ru-R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–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+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–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</a:rPr>
                        <a:t>+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814919"/>
                  </a:ext>
                </a:extLst>
              </a:tr>
              <a:tr h="6689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 err="1" smtClean="0">
                          <a:solidFill>
                            <a:schemeClr val="tx1"/>
                          </a:solidFill>
                          <a:effectLst/>
                        </a:rPr>
                        <a:t>Автосохранение</a:t>
                      </a:r>
                      <a:r>
                        <a:rPr lang="ru-RU" sz="1600" b="0" dirty="0" smtClean="0">
                          <a:solidFill>
                            <a:schemeClr val="tx1"/>
                          </a:solidFill>
                          <a:effectLst/>
                        </a:rPr>
                        <a:t> данных формы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+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–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–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</a:rPr>
                        <a:t>+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6" marR="45726" marT="0" marB="0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953432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0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>
            <a:normAutofit/>
          </a:bodyPr>
          <a:lstStyle/>
          <a:p>
            <a:r>
              <a:rPr lang="ru-RU" dirty="0" smtClean="0"/>
              <a:t>Средства разработки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70F973-3FF0-443E-8D26-6B1885B51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8593137" cy="5040312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sz="1800" dirty="0">
                <a:solidFill>
                  <a:schemeClr val="accent1"/>
                </a:solidFill>
              </a:rPr>
              <a:t>Frontend</a:t>
            </a:r>
            <a:r>
              <a:rPr lang="en-US" sz="1800" dirty="0" smtClean="0">
                <a:solidFill>
                  <a:schemeClr val="accent1"/>
                </a:solidFill>
              </a:rPr>
              <a:t>:</a:t>
            </a:r>
            <a:endParaRPr lang="ru-RU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HTML</a:t>
            </a:r>
            <a:r>
              <a:rPr lang="en-US" sz="1800" dirty="0">
                <a:solidFill>
                  <a:schemeClr val="tx1"/>
                </a:solidFill>
              </a:rPr>
              <a:t>, CSS, </a:t>
            </a:r>
            <a:r>
              <a:rPr lang="en-US" sz="1800" dirty="0" smtClean="0">
                <a:solidFill>
                  <a:schemeClr val="tx1"/>
                </a:solidFill>
              </a:rPr>
              <a:t>JavaScript</a:t>
            </a:r>
            <a:endParaRPr lang="ru-RU" sz="1800" dirty="0" smtClean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tx1"/>
                </a:solidFill>
              </a:rPr>
              <a:t>Фреймворк </a:t>
            </a:r>
            <a:r>
              <a:rPr lang="en-US" sz="1800" dirty="0" err="1" smtClean="0">
                <a:solidFill>
                  <a:schemeClr val="tx1"/>
                </a:solidFill>
              </a:rPr>
              <a:t>TailwindCSS</a:t>
            </a:r>
            <a:r>
              <a:rPr lang="ru-RU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smtClean="0">
                <a:solidFill>
                  <a:schemeClr val="tx1"/>
                </a:solidFill>
              </a:rPr>
              <a:t>Choices.js, SweetAlert2, Day.js, </a:t>
            </a:r>
            <a:r>
              <a:rPr lang="en-US" sz="1800" dirty="0" err="1" smtClean="0">
                <a:solidFill>
                  <a:schemeClr val="tx1"/>
                </a:solidFill>
              </a:rPr>
              <a:t>BasicLightbox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buClr>
                <a:schemeClr val="accent2"/>
              </a:buClr>
            </a:pPr>
            <a:r>
              <a:rPr lang="en-US" sz="1800" dirty="0" smtClean="0">
                <a:solidFill>
                  <a:schemeClr val="accent1"/>
                </a:solidFill>
              </a:rPr>
              <a:t>Backend:</a:t>
            </a:r>
            <a:endParaRPr lang="ru-RU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Node.js </a:t>
            </a:r>
            <a:r>
              <a:rPr lang="en-US" sz="1800" dirty="0">
                <a:solidFill>
                  <a:schemeClr val="tx1"/>
                </a:solidFill>
              </a:rPr>
              <a:t>+ </a:t>
            </a:r>
            <a:r>
              <a:rPr lang="en-US" sz="1800" dirty="0" smtClean="0">
                <a:solidFill>
                  <a:schemeClr val="tx1"/>
                </a:solidFill>
              </a:rPr>
              <a:t>Express.js</a:t>
            </a:r>
            <a:endParaRPr lang="ru-RU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REST </a:t>
            </a:r>
            <a:r>
              <a:rPr lang="en-US" sz="1800" dirty="0">
                <a:solidFill>
                  <a:schemeClr val="tx1"/>
                </a:solidFill>
              </a:rPr>
              <a:t>API, JWT, </a:t>
            </a:r>
            <a:r>
              <a:rPr lang="en-US" sz="1800" dirty="0" err="1">
                <a:solidFill>
                  <a:schemeClr val="tx1"/>
                </a:solidFill>
              </a:rPr>
              <a:t>Multer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bcrypt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buClr>
                <a:schemeClr val="accent2"/>
              </a:buClr>
            </a:pPr>
            <a:r>
              <a:rPr lang="ru-RU" sz="1800" dirty="0" smtClean="0">
                <a:solidFill>
                  <a:schemeClr val="accent1"/>
                </a:solidFill>
              </a:rPr>
              <a:t>База данных:</a:t>
            </a:r>
            <a:endParaRPr lang="ru-RU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MySQL </a:t>
            </a:r>
            <a:endParaRPr lang="ru-RU" sz="1800" dirty="0">
              <a:solidFill>
                <a:schemeClr val="tx1"/>
              </a:solidFill>
            </a:endParaRPr>
          </a:p>
          <a:p>
            <a:pPr>
              <a:buClr>
                <a:schemeClr val="accent2"/>
              </a:buClr>
            </a:pPr>
            <a:r>
              <a:rPr lang="ru-RU" sz="1800" dirty="0" smtClean="0">
                <a:solidFill>
                  <a:schemeClr val="accent1"/>
                </a:solidFill>
              </a:rPr>
              <a:t>Среда разработки:</a:t>
            </a:r>
            <a:endParaRPr lang="ru-RU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Visual </a:t>
            </a:r>
            <a:r>
              <a:rPr lang="en-US" sz="1800" dirty="0">
                <a:solidFill>
                  <a:schemeClr val="tx1"/>
                </a:solidFill>
              </a:rPr>
              <a:t>Studio </a:t>
            </a:r>
            <a:r>
              <a:rPr lang="en-US" sz="1800" dirty="0" smtClean="0">
                <a:solidFill>
                  <a:schemeClr val="tx1"/>
                </a:solidFill>
              </a:rPr>
              <a:t>Code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56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0D3C556-5A01-48DF-A23F-B504A3D9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>
            <a:normAutofit/>
          </a:bodyPr>
          <a:lstStyle/>
          <a:p>
            <a:r>
              <a:rPr lang="ru-RU" dirty="0" smtClean="0"/>
              <a:t>Логическая схема базы данных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50" y="1076809"/>
            <a:ext cx="6440198" cy="56836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93B891A-77A5-4D74-AF37-CFD642A9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390514"/>
            <a:ext cx="9608330" cy="332399"/>
          </a:xfrm>
        </p:spPr>
        <p:txBody>
          <a:bodyPr/>
          <a:lstStyle/>
          <a:p>
            <a:r>
              <a:rPr lang="ru-RU" dirty="0"/>
              <a:t>Структура интерфейса художника</a:t>
            </a:r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3147871380"/>
              </p:ext>
            </p:extLst>
          </p:nvPr>
        </p:nvGraphicFramePr>
        <p:xfrm>
          <a:off x="550863" y="1341438"/>
          <a:ext cx="11090275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панелей администратора и эксперта</a:t>
            </a:r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1855172985"/>
              </p:ext>
            </p:extLst>
          </p:nvPr>
        </p:nvGraphicFramePr>
        <p:xfrm>
          <a:off x="550863" y="1339759"/>
          <a:ext cx="5184775" cy="5041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1501174908"/>
              </p:ext>
            </p:extLst>
          </p:nvPr>
        </p:nvGraphicFramePr>
        <p:xfrm>
          <a:off x="6456363" y="1341438"/>
          <a:ext cx="5184775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581445" y="6468438"/>
            <a:ext cx="45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/19</a:t>
            </a:r>
            <a:endParaRPr lang="ru-R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6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итульная страница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75426110-BF82-4921-B51E-81780A536C48}"/>
    </a:ext>
  </a:extLst>
</a:theme>
</file>

<file path=ppt/theme/theme2.xml><?xml version="1.0" encoding="utf-8"?>
<a:theme xmlns:a="http://schemas.openxmlformats.org/drawingml/2006/main" name="Текстов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8C20C85A-CFD0-4C40-80A0-6689F915CE1B}"/>
    </a:ext>
  </a:extLst>
</a:theme>
</file>

<file path=ppt/theme/theme3.xml><?xml version="1.0" encoding="utf-8"?>
<a:theme xmlns:a="http://schemas.openxmlformats.org/drawingml/2006/main" name="Дополнительн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AFBC0B84-8B15-49D7-9C5E-B813409B8E8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ГУАП презентация курса - шаблон</Template>
  <TotalTime>1949</TotalTime>
  <Words>528</Words>
  <Application>Microsoft Office PowerPoint</Application>
  <PresentationFormat>Широкоэкранный</PresentationFormat>
  <Paragraphs>152</Paragraphs>
  <Slides>19</Slides>
  <Notes>1</Notes>
  <HiddenSlides>0</HiddenSlides>
  <MMClips>9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Wingdings</vt:lpstr>
      <vt:lpstr>Calibri</vt:lpstr>
      <vt:lpstr>Times New Roman</vt:lpstr>
      <vt:lpstr>Arial</vt:lpstr>
      <vt:lpstr>Титульная страница</vt:lpstr>
      <vt:lpstr>Текстовые блоки</vt:lpstr>
      <vt:lpstr>Дополнительные блоки</vt:lpstr>
      <vt:lpstr>Виртуальная выставка работ начинающих художников</vt:lpstr>
      <vt:lpstr>Цель разработки</vt:lpstr>
      <vt:lpstr>Требования к системе</vt:lpstr>
      <vt:lpstr>Функциональные требования по классам пользователей</vt:lpstr>
      <vt:lpstr>Сравнение с аналогами</vt:lpstr>
      <vt:lpstr>Средства разработки</vt:lpstr>
      <vt:lpstr>Логическая схема базы данных</vt:lpstr>
      <vt:lpstr>Структура интерфейса художника</vt:lpstr>
      <vt:lpstr>Структура панелей администратора и эксперта</vt:lpstr>
      <vt:lpstr>Интерфейс главной страницы</vt:lpstr>
      <vt:lpstr>Интерфейс страницы выставок</vt:lpstr>
      <vt:lpstr>Интерфейс страницы просмотра выставки</vt:lpstr>
      <vt:lpstr>Интерфейс страницы просмотра всех художников</vt:lpstr>
      <vt:lpstr>Интерфейс страницы профиля художника</vt:lpstr>
      <vt:lpstr>Интерфейс страниц с формами на странице художника</vt:lpstr>
      <vt:lpstr>Интерфейс панели администратора</vt:lpstr>
      <vt:lpstr>Интерфейс панели эксперта</vt:lpstr>
      <vt:lpstr>Заключение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Фирменный стиль  презентаций</dc:title>
  <dc:subject/>
  <dc:creator>Алексей Малышев</dc:creator>
  <cp:keywords/>
  <dc:description/>
  <cp:lastModifiedBy>Яна Степанова</cp:lastModifiedBy>
  <cp:revision>127</cp:revision>
  <dcterms:created xsi:type="dcterms:W3CDTF">2023-06-16T08:15:39Z</dcterms:created>
  <dcterms:modified xsi:type="dcterms:W3CDTF">2025-06-21T17:26:10Z</dcterms:modified>
  <cp:category/>
</cp:coreProperties>
</file>